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308" r:id="rId2"/>
    <p:sldId id="313" r:id="rId3"/>
    <p:sldId id="309" r:id="rId4"/>
    <p:sldId id="545" r:id="rId5"/>
    <p:sldId id="546" r:id="rId6"/>
    <p:sldId id="440" r:id="rId7"/>
    <p:sldId id="316" r:id="rId8"/>
    <p:sldId id="570" r:id="rId9"/>
    <p:sldId id="442" r:id="rId10"/>
    <p:sldId id="443" r:id="rId11"/>
    <p:sldId id="571" r:id="rId12"/>
    <p:sldId id="565" r:id="rId13"/>
    <p:sldId id="548" r:id="rId14"/>
    <p:sldId id="473" r:id="rId15"/>
    <p:sldId id="319" r:id="rId16"/>
    <p:sldId id="568" r:id="rId17"/>
    <p:sldId id="424" r:id="rId18"/>
    <p:sldId id="459" r:id="rId19"/>
    <p:sldId id="461" r:id="rId20"/>
    <p:sldId id="462" r:id="rId21"/>
    <p:sldId id="474" r:id="rId22"/>
    <p:sldId id="464" r:id="rId23"/>
    <p:sldId id="489" r:id="rId24"/>
    <p:sldId id="314" r:id="rId25"/>
    <p:sldId id="323" r:id="rId26"/>
    <p:sldId id="331" r:id="rId27"/>
    <p:sldId id="324" r:id="rId28"/>
    <p:sldId id="332" r:id="rId29"/>
    <p:sldId id="325" r:id="rId30"/>
    <p:sldId id="526" r:id="rId31"/>
    <p:sldId id="528" r:id="rId32"/>
    <p:sldId id="527" r:id="rId33"/>
    <p:sldId id="334" r:id="rId34"/>
    <p:sldId id="335" r:id="rId35"/>
    <p:sldId id="327" r:id="rId36"/>
    <p:sldId id="330" r:id="rId37"/>
    <p:sldId id="336" r:id="rId38"/>
    <p:sldId id="425" r:id="rId39"/>
    <p:sldId id="543" r:id="rId40"/>
    <p:sldId id="539" r:id="rId41"/>
    <p:sldId id="544" r:id="rId42"/>
    <p:sldId id="540" r:id="rId43"/>
    <p:sldId id="541" r:id="rId44"/>
    <p:sldId id="542" r:id="rId45"/>
    <p:sldId id="322" r:id="rId46"/>
    <p:sldId id="444" r:id="rId47"/>
    <p:sldId id="530" r:id="rId48"/>
    <p:sldId id="524" r:id="rId49"/>
    <p:sldId id="525" r:id="rId50"/>
    <p:sldId id="529" r:id="rId51"/>
    <p:sldId id="569" r:id="rId52"/>
    <p:sldId id="520" r:id="rId53"/>
    <p:sldId id="523" r:id="rId54"/>
    <p:sldId id="328" r:id="rId55"/>
    <p:sldId id="329" r:id="rId56"/>
    <p:sldId id="531" r:id="rId57"/>
    <p:sldId id="337" r:id="rId58"/>
    <p:sldId id="426" r:id="rId59"/>
    <p:sldId id="532" r:id="rId60"/>
    <p:sldId id="533" r:id="rId61"/>
    <p:sldId id="535" r:id="rId62"/>
    <p:sldId id="534" r:id="rId63"/>
    <p:sldId id="554" r:id="rId64"/>
    <p:sldId id="338" r:id="rId65"/>
    <p:sldId id="339" r:id="rId66"/>
    <p:sldId id="447" r:id="rId67"/>
    <p:sldId id="340" r:id="rId68"/>
    <p:sldId id="448" r:id="rId69"/>
    <p:sldId id="450" r:id="rId70"/>
    <p:sldId id="449" r:id="rId71"/>
    <p:sldId id="341" r:id="rId72"/>
    <p:sldId id="342" r:id="rId73"/>
    <p:sldId id="567" r:id="rId74"/>
    <p:sldId id="343" r:id="rId75"/>
    <p:sldId id="482" r:id="rId76"/>
    <p:sldId id="344" r:id="rId77"/>
    <p:sldId id="346" r:id="rId78"/>
    <p:sldId id="439" r:id="rId79"/>
    <p:sldId id="436" r:id="rId80"/>
    <p:sldId id="437" r:id="rId81"/>
    <p:sldId id="555" r:id="rId82"/>
    <p:sldId id="347" r:id="rId83"/>
    <p:sldId id="438" r:id="rId84"/>
    <p:sldId id="348" r:id="rId85"/>
    <p:sldId id="349" r:id="rId86"/>
    <p:sldId id="511" r:id="rId87"/>
    <p:sldId id="512" r:id="rId88"/>
    <p:sldId id="552" r:id="rId89"/>
    <p:sldId id="509" r:id="rId90"/>
    <p:sldId id="433" r:id="rId91"/>
    <p:sldId id="434" r:id="rId92"/>
    <p:sldId id="435" r:id="rId93"/>
    <p:sldId id="506" r:id="rId94"/>
    <p:sldId id="507" r:id="rId95"/>
    <p:sldId id="510" r:id="rId96"/>
    <p:sldId id="491" r:id="rId97"/>
    <p:sldId id="490" r:id="rId98"/>
    <p:sldId id="547" r:id="rId99"/>
    <p:sldId id="556" r:id="rId100"/>
    <p:sldId id="502" r:id="rId101"/>
    <p:sldId id="557" r:id="rId102"/>
    <p:sldId id="496" r:id="rId103"/>
    <p:sldId id="558" r:id="rId104"/>
    <p:sldId id="560" r:id="rId105"/>
    <p:sldId id="497" r:id="rId106"/>
    <p:sldId id="498" r:id="rId107"/>
    <p:sldId id="559" r:id="rId108"/>
    <p:sldId id="561" r:id="rId109"/>
    <p:sldId id="562" r:id="rId110"/>
    <p:sldId id="492" r:id="rId111"/>
    <p:sldId id="494" r:id="rId112"/>
    <p:sldId id="564" r:id="rId113"/>
    <p:sldId id="493" r:id="rId114"/>
    <p:sldId id="501" r:id="rId115"/>
    <p:sldId id="563" r:id="rId116"/>
    <p:sldId id="500" r:id="rId117"/>
    <p:sldId id="538" r:id="rId118"/>
    <p:sldId id="513" r:id="rId119"/>
    <p:sldId id="350" r:id="rId120"/>
    <p:sldId id="351" r:id="rId121"/>
    <p:sldId id="451" r:id="rId122"/>
    <p:sldId id="455" r:id="rId123"/>
    <p:sldId id="457" r:id="rId124"/>
    <p:sldId id="458" r:id="rId125"/>
    <p:sldId id="519" r:id="rId126"/>
    <p:sldId id="514" r:id="rId127"/>
    <p:sldId id="515" r:id="rId128"/>
    <p:sldId id="516" r:id="rId129"/>
    <p:sldId id="517" r:id="rId130"/>
    <p:sldId id="518" r:id="rId131"/>
    <p:sldId id="549" r:id="rId132"/>
    <p:sldId id="475" r:id="rId133"/>
    <p:sldId id="467" r:id="rId134"/>
    <p:sldId id="466" r:id="rId135"/>
    <p:sldId id="468" r:id="rId136"/>
    <p:sldId id="481" r:id="rId137"/>
    <p:sldId id="488" r:id="rId138"/>
    <p:sldId id="469" r:id="rId139"/>
    <p:sldId id="484" r:id="rId140"/>
    <p:sldId id="485" r:id="rId141"/>
    <p:sldId id="486" r:id="rId142"/>
    <p:sldId id="487" r:id="rId143"/>
    <p:sldId id="307" r:id="rId1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4" clrIdx="0">
    <p:extLst>
      <p:ext uri="{19B8F6BF-5375-455C-9EA6-DF929625EA0E}">
        <p15:presenceInfo xmlns:p15="http://schemas.microsoft.com/office/powerpoint/2012/main" userId="Windows 사용자" providerId="None"/>
      </p:ext>
    </p:extLst>
  </p:cmAuthor>
  <p:cmAuthor id="2" name="JUSTIN" initials="J" lastIdx="1" clrIdx="1">
    <p:extLst>
      <p:ext uri="{19B8F6BF-5375-455C-9EA6-DF929625EA0E}">
        <p15:presenceInfo xmlns:p15="http://schemas.microsoft.com/office/powerpoint/2012/main" userId="JUST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84E3"/>
    <a:srgbClr val="404040"/>
    <a:srgbClr val="FF4949"/>
    <a:srgbClr val="2162AF"/>
    <a:srgbClr val="F5F5F5"/>
    <a:srgbClr val="F9CA24"/>
    <a:srgbClr val="FF4519"/>
    <a:srgbClr val="64B749"/>
    <a:srgbClr val="FFC312"/>
    <a:srgbClr val="E44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3" autoAdjust="0"/>
    <p:restoredTop sz="76112" autoAdjust="0"/>
  </p:normalViewPr>
  <p:slideViewPr>
    <p:cSldViewPr snapToGrid="0">
      <p:cViewPr varScale="1">
        <p:scale>
          <a:sx n="57" d="100"/>
          <a:sy n="57" d="100"/>
        </p:scale>
        <p:origin x="1248" y="60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29489-D30F-4EE8-B721-F96BAE4687C9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2EC28-4F5F-47A4-B089-E21FEFEB8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0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en.kr/html5/html1/8-3-4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raram2/CSS-%EB%A7%88%EC%A7%84-%EC%83%81%EC%87%84Margin-collapsing-%EC%9B%90%EB%A6%AC-%EC%99%84%EB%B2%BD-%EC%9D%B4%ED%95%B4#%EB%A7%88%EC%A7%84-%EC%83%81%EC%87%84%EB%9E%80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948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4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947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62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31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83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코드읽기불편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7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60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38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67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67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http://www.soen.kr/html5/html1/8-3-4.htm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24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/>
              <a:t>웹 페이지의 구조를 만드는데 가중 중요한 개념인 박스모델</a:t>
            </a:r>
            <a:endParaRPr lang="en-US" altLang="ko-KR" baseline="0"/>
          </a:p>
          <a:p>
            <a:endParaRPr lang="en-US" altLang="ko-KR" baseline="0"/>
          </a:p>
          <a:p>
            <a:r>
              <a:rPr lang="en-US" altLang="ko-KR" baseline="0"/>
              <a:t>HTML </a:t>
            </a:r>
            <a:r>
              <a:rPr lang="ko-KR" altLang="en-US" baseline="0"/>
              <a:t>태그들은 웹 페이지에 표현될 때 그 태그의 공간을 결정하게 되는데요</a:t>
            </a:r>
            <a:r>
              <a:rPr lang="en-US" altLang="ko-KR" baseline="0"/>
              <a:t> </a:t>
            </a:r>
            <a:r>
              <a:rPr lang="ko-KR" altLang="en-US" baseline="0"/>
              <a:t>바로 박스모델</a:t>
            </a:r>
            <a:endParaRPr lang="en-US" altLang="ko-KR" baseline="0"/>
          </a:p>
          <a:p>
            <a:r>
              <a:rPr lang="ko-KR" altLang="en-US" baseline="0"/>
              <a:t>여백이라던지 위치라던지 크기라던지 이런 것들을 결정하는 것을 박스모델이라고 합니다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왜 박스라고 하냐면</a:t>
            </a:r>
            <a:r>
              <a:rPr lang="en-US" altLang="ko-KR" baseline="0"/>
              <a:t> </a:t>
            </a:r>
            <a:r>
              <a:rPr lang="ko-KR" altLang="en-US" baseline="0"/>
              <a:t>원이나 삼각형의 경우 공간을 모두 활용할 수 없죠</a:t>
            </a:r>
            <a:r>
              <a:rPr lang="en-US" altLang="ko-KR" baseline="0"/>
              <a:t>? </a:t>
            </a:r>
            <a:r>
              <a:rPr lang="ko-KR" altLang="en-US" baseline="0"/>
              <a:t>가장 효율적으로 공간을 활용할 수 있는것이</a:t>
            </a:r>
            <a:endParaRPr lang="en-US" altLang="ko-KR" baseline="0"/>
          </a:p>
          <a:p>
            <a:r>
              <a:rPr lang="ko-KR" altLang="en-US" baseline="0"/>
              <a:t>사각형이기 대문에 박스모델이라고 합니다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테두리선 중요</a:t>
            </a:r>
            <a:r>
              <a:rPr lang="en-US" altLang="ko-KR" baseline="0"/>
              <a:t>! </a:t>
            </a:r>
            <a:r>
              <a:rPr lang="ko-KR" altLang="en-US" baseline="0"/>
              <a:t>박스모델의 기준점을 선정해주기 때문입니다</a:t>
            </a:r>
            <a:r>
              <a:rPr lang="en-US" altLang="ko-KR" baseline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163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84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823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https://velog.io/@raram2/CSS-%EB%A7%88%EC%A7%84-%EC%83%81%EC%87%84Margin-collapsing-%EC%9B%90%EB%A6%AC-%EC%99%84%EB%B2%BD-%EC%9D%B4%ED%95%B4#%EB%A7%88%EC%A7%84-%EC%83%81%EC%87%84%EB%9E%80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80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939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157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box-sizing</a:t>
            </a:r>
            <a:r>
              <a:rPr lang="ko-KR" altLang="en-US"/>
              <a:t>은 박스의 크기를 화면에 표시하는 방식을 변경하는 속성</a:t>
            </a:r>
            <a:r>
              <a:rPr lang="en-US" altLang="ko-KR" baseline="0"/>
              <a:t>. </a:t>
            </a:r>
            <a:r>
              <a:rPr lang="ko-KR" altLang="en-US" baseline="0"/>
              <a:t>저희가 </a:t>
            </a:r>
            <a:r>
              <a:rPr lang="en-US" altLang="ko-KR" baseline="0"/>
              <a:t>HTML</a:t>
            </a:r>
            <a:r>
              <a:rPr lang="ko-KR" altLang="en-US" baseline="0"/>
              <a:t>요소들의 크기를 지정할 때 대부분 넓이와 높이를 가지고 크기를 지정하는데요</a:t>
            </a:r>
            <a:r>
              <a:rPr lang="en-US" altLang="ko-KR" baseline="0"/>
              <a:t>..</a:t>
            </a:r>
          </a:p>
          <a:p>
            <a:r>
              <a:rPr lang="ko-KR" altLang="en-US" baseline="0"/>
              <a:t>그런데 만약 패딩이나 보더나 이러한 값을 가지고 있는 경우에 저희가 지정한 사이즈가 예상한 것과 다른 경우가 생깁니다</a:t>
            </a:r>
            <a:r>
              <a:rPr lang="en-US" altLang="ko-KR" baseline="0"/>
              <a:t>.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34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36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159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77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570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908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215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265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자손에 </a:t>
            </a:r>
            <a:r>
              <a:rPr lang="en-US" altLang="ko-KR"/>
              <a:t>float</a:t>
            </a:r>
            <a:r>
              <a:rPr lang="ko-KR" altLang="en-US"/>
              <a:t>속성을 적용하면 부모의 </a:t>
            </a:r>
            <a:r>
              <a:rPr lang="en-US" altLang="ko-KR"/>
              <a:t>overflow</a:t>
            </a:r>
            <a:r>
              <a:rPr lang="ko-KR" altLang="en-US"/>
              <a:t>속성에 </a:t>
            </a:r>
            <a:r>
              <a:rPr lang="en-US" altLang="ko-KR"/>
              <a:t>hidden</a:t>
            </a:r>
            <a:r>
              <a:rPr lang="ko-KR" altLang="en-US"/>
              <a:t>을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138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76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35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163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8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90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6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42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667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47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2EC28-4F5F-47A4-B089-E21FEFEB87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73F65E-68DC-4015-837A-3414F474210F}"/>
              </a:ext>
            </a:extLst>
          </p:cNvPr>
          <p:cNvSpPr txBox="1"/>
          <p:nvPr userDrawn="1"/>
        </p:nvSpPr>
        <p:spPr>
          <a:xfrm>
            <a:off x="10169718" y="6009645"/>
            <a:ext cx="166584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{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임명진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강사</a:t>
            </a:r>
            <a:r>
              <a:rPr lang="en-US" altLang="ko-KR" sz="20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}</a:t>
            </a:r>
            <a:endParaRPr lang="ko-KR" altLang="en-US" sz="2000" b="1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71C534-9C07-4697-92C5-5709C0D46E9B}"/>
              </a:ext>
            </a:extLst>
          </p:cNvPr>
          <p:cNvSpPr/>
          <p:nvPr userDrawn="1"/>
        </p:nvSpPr>
        <p:spPr>
          <a:xfrm>
            <a:off x="0" y="1"/>
            <a:ext cx="12192000" cy="121298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06F1D0-E99B-4369-B6A0-50F9B18F1522}"/>
              </a:ext>
            </a:extLst>
          </p:cNvPr>
          <p:cNvSpPr/>
          <p:nvPr userDrawn="1"/>
        </p:nvSpPr>
        <p:spPr>
          <a:xfrm>
            <a:off x="0" y="6736702"/>
            <a:ext cx="12192000" cy="121298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18" descr="CSS logo 이미지 검색결과">
            <a:extLst>
              <a:ext uri="{FF2B5EF4-FFF2-40B4-BE49-F238E27FC236}">
                <a16:creationId xmlns:a16="http://schemas.microsoft.com/office/drawing/2014/main" id="{B7E03E80-5019-44FD-8ADC-B49C9CCBEA2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Picture 8" descr="CSS logo 이미지 검색결과">
            <a:extLst>
              <a:ext uri="{FF2B5EF4-FFF2-40B4-BE49-F238E27FC236}">
                <a16:creationId xmlns:a16="http://schemas.microsoft.com/office/drawing/2014/main" id="{8FCF3D0B-D5C2-4B9A-864D-79799863ED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29" y="1348036"/>
            <a:ext cx="1721139" cy="241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3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3750E-A05A-443F-B47F-4479B928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8FB07B-063D-4D62-B7E6-F7FD00D45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E5388D-BDFD-469F-9585-B87C78B7D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76FF88-38CC-453A-8511-41D424F8D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4452-4A77-43E0-AD7F-EB02A5CC6017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911339-D7A8-4428-B9D1-EA304F37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85157-3D71-4AE0-BEA3-8E4192E2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0C9F2-0034-40AE-9186-B736E838F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F51E9-9A59-4E2C-BC9D-F3F9A137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AE53F8-FC30-4DBE-824F-6ED5E4302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A32B75-D3F4-490B-A84C-39D5652F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4452-4A77-43E0-AD7F-EB02A5CC6017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33752-ECA7-4A5B-AE23-931FD645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EA50F-2BB7-4964-87E4-E0B8CCF7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0C9F2-0034-40AE-9186-B736E838F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530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6A0EA83-1132-42E2-9571-296037AB6440}"/>
              </a:ext>
            </a:extLst>
          </p:cNvPr>
          <p:cNvGrpSpPr/>
          <p:nvPr/>
        </p:nvGrpSpPr>
        <p:grpSpPr>
          <a:xfrm>
            <a:off x="4096133" y="2812788"/>
            <a:ext cx="3999733" cy="832853"/>
            <a:chOff x="3747267" y="1910347"/>
            <a:chExt cx="3999733" cy="83285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4C0EBD-7419-46A6-B3D6-5B126C51ABD8}"/>
                </a:ext>
              </a:extLst>
            </p:cNvPr>
            <p:cNvSpPr/>
            <p:nvPr/>
          </p:nvSpPr>
          <p:spPr>
            <a:xfrm>
              <a:off x="4587240" y="2372012"/>
              <a:ext cx="3159760" cy="122616"/>
            </a:xfrm>
            <a:prstGeom prst="rect">
              <a:avLst/>
            </a:prstGeom>
            <a:solidFill>
              <a:srgbClr val="0984E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3DA12B-04D4-40E7-9FDF-F2C14238F8E2}"/>
                </a:ext>
              </a:extLst>
            </p:cNvPr>
            <p:cNvSpPr txBox="1"/>
            <p:nvPr/>
          </p:nvSpPr>
          <p:spPr>
            <a:xfrm>
              <a:off x="6092380" y="1910347"/>
              <a:ext cx="1627369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감사합니다</a:t>
              </a:r>
              <a:endPara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7C817D0-8123-4464-8D66-0A36E669D353}"/>
                </a:ext>
              </a:extLst>
            </p:cNvPr>
            <p:cNvSpPr/>
            <p:nvPr/>
          </p:nvSpPr>
          <p:spPr>
            <a:xfrm>
              <a:off x="3747267" y="2123440"/>
              <a:ext cx="1679946" cy="619760"/>
            </a:xfrm>
            <a:prstGeom prst="rect">
              <a:avLst/>
            </a:prstGeom>
            <a:solidFill>
              <a:srgbClr val="0984E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</a:t>
              </a:r>
              <a:endPara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D6A51-72C9-41FD-9F0D-7804C52225B0}"/>
              </a:ext>
            </a:extLst>
          </p:cNvPr>
          <p:cNvSpPr/>
          <p:nvPr userDrawn="1"/>
        </p:nvSpPr>
        <p:spPr>
          <a:xfrm rot="18900000">
            <a:off x="-1084758" y="706047"/>
            <a:ext cx="3531588" cy="121298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909DE0-A1DC-4ADF-888B-7A4C920D4D86}"/>
              </a:ext>
            </a:extLst>
          </p:cNvPr>
          <p:cNvSpPr/>
          <p:nvPr userDrawn="1"/>
        </p:nvSpPr>
        <p:spPr>
          <a:xfrm rot="18900000">
            <a:off x="9645447" y="6023281"/>
            <a:ext cx="3531588" cy="121298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6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DE2202-9491-47E7-A2E5-BD292EE4B9C9}"/>
              </a:ext>
            </a:extLst>
          </p:cNvPr>
          <p:cNvSpPr/>
          <p:nvPr userDrawn="1"/>
        </p:nvSpPr>
        <p:spPr>
          <a:xfrm>
            <a:off x="-1" y="835556"/>
            <a:ext cx="12227197" cy="25807"/>
          </a:xfrm>
          <a:prstGeom prst="rect">
            <a:avLst/>
          </a:prstGeom>
          <a:solidFill>
            <a:srgbClr val="0984E3"/>
          </a:solidFill>
          <a:ln>
            <a:solidFill>
              <a:srgbClr val="098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84E3"/>
              </a:solidFill>
            </a:endParaRPr>
          </a:p>
        </p:txBody>
      </p:sp>
      <p:pic>
        <p:nvPicPr>
          <p:cNvPr id="5" name="Picture 8" descr="CSS logo 이미지 검색결과">
            <a:extLst>
              <a:ext uri="{FF2B5EF4-FFF2-40B4-BE49-F238E27FC236}">
                <a16:creationId xmlns:a16="http://schemas.microsoft.com/office/drawing/2014/main" id="{F9552470-D053-414F-8565-6A7057FD66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1" y="249069"/>
            <a:ext cx="346074" cy="4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18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A9BE5C-96BF-4564-AC30-4036B3891F3D}"/>
              </a:ext>
            </a:extLst>
          </p:cNvPr>
          <p:cNvSpPr/>
          <p:nvPr userDrawn="1"/>
        </p:nvSpPr>
        <p:spPr>
          <a:xfrm>
            <a:off x="0" y="0"/>
            <a:ext cx="4073280" cy="685800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EFE46-CC2C-46FE-A7BA-F0AF42F147DE}"/>
              </a:ext>
            </a:extLst>
          </p:cNvPr>
          <p:cNvSpPr txBox="1"/>
          <p:nvPr userDrawn="1"/>
        </p:nvSpPr>
        <p:spPr>
          <a:xfrm>
            <a:off x="997439" y="3065726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59538B5-B293-4BFC-808A-C9D309859BCB}"/>
              </a:ext>
            </a:extLst>
          </p:cNvPr>
          <p:cNvCxnSpPr>
            <a:cxnSpLocks/>
          </p:cNvCxnSpPr>
          <p:nvPr userDrawn="1"/>
        </p:nvCxnSpPr>
        <p:spPr>
          <a:xfrm>
            <a:off x="1060654" y="2967135"/>
            <a:ext cx="192413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03E8577-2505-47FF-9CEB-2BC70BAEC408}"/>
              </a:ext>
            </a:extLst>
          </p:cNvPr>
          <p:cNvCxnSpPr>
            <a:cxnSpLocks/>
          </p:cNvCxnSpPr>
          <p:nvPr userDrawn="1"/>
        </p:nvCxnSpPr>
        <p:spPr>
          <a:xfrm>
            <a:off x="1060654" y="3872204"/>
            <a:ext cx="192413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87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43606-4D2B-45CE-93A7-5A000970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2C3EF3-E957-4FF5-B730-A49C3E00C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116A24-F54A-4A0E-BD62-5816DFB81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F025C-01EA-4415-9544-51CCBCC9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4452-4A77-43E0-AD7F-EB02A5CC6017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7DE500-0461-4363-97F8-B4739048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E95C7-E5F1-4A88-87D1-0F25D09A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0C9F2-0034-40AE-9186-B736E838F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30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FECBC-49D2-45FE-81BB-7A536B14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70075-26E7-4394-9942-F62AC4802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73B6D0-1145-4E3E-B094-19F0E6868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F75F74-F195-4B4E-B2A8-0C6F4D1DE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C15D80-FAE6-40A9-8F3F-6259B0235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0118A0-57CE-4FF1-97DE-1474E6E0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4452-4A77-43E0-AD7F-EB02A5CC6017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621A9C-5FBA-49F3-99A8-AD38E74F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EAE209-12BE-4704-ACF5-E514A3EB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0C9F2-0034-40AE-9186-B736E838F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73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BDCA1-3557-414A-8997-C80BEF88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15A93D-D103-4CF5-B3AB-62F3B119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4452-4A77-43E0-AD7F-EB02A5CC6017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348E3-B5F4-42B4-98A4-17449875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7B22D-D7B9-4CEF-869E-C238B83E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0C9F2-0034-40AE-9186-B736E838F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9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04F138-8354-44A7-9E6C-D23D84A7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4452-4A77-43E0-AD7F-EB02A5CC6017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FA63DE-B29E-46FB-9A39-E4083BAC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3046FB-A39C-404A-8A41-D61D997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0C9F2-0034-40AE-9186-B736E838F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37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783DFB-244D-49D2-8CE3-59C130F1130D}"/>
              </a:ext>
            </a:extLst>
          </p:cNvPr>
          <p:cNvSpPr/>
          <p:nvPr userDrawn="1"/>
        </p:nvSpPr>
        <p:spPr>
          <a:xfrm>
            <a:off x="0" y="0"/>
            <a:ext cx="3152503" cy="685800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F3DD00-EF5C-4056-B718-742A3E7DC887}"/>
              </a:ext>
            </a:extLst>
          </p:cNvPr>
          <p:cNvCxnSpPr>
            <a:cxnSpLocks/>
          </p:cNvCxnSpPr>
          <p:nvPr userDrawn="1"/>
        </p:nvCxnSpPr>
        <p:spPr>
          <a:xfrm>
            <a:off x="486033" y="1704819"/>
            <a:ext cx="5684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416C96-88B8-4914-BD61-52F45748FAED}"/>
              </a:ext>
            </a:extLst>
          </p:cNvPr>
          <p:cNvSpPr txBox="1"/>
          <p:nvPr userDrawn="1"/>
        </p:nvSpPr>
        <p:spPr>
          <a:xfrm>
            <a:off x="368506" y="716691"/>
            <a:ext cx="1694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{CSS}</a:t>
            </a:r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13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B2410-8660-4062-85C7-D5836249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86E61-BE20-4A28-9C92-37FC8C2A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7C515C-7732-4779-8D2E-A0E8F9EB3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8DC36D-33FB-4F8C-B319-0D080981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4452-4A77-43E0-AD7F-EB02A5CC6017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CED618-E6E8-4DF6-9BA2-7E24FA65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73C800-F149-4DC7-9AFD-3BF2AAA4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0C9F2-0034-40AE-9186-B736E838F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0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08F289-B1D7-4472-AF14-2E337662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A230-FC42-405D-B68D-9DF0AB820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242816-BAA2-4E47-A24D-B282C71C4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84452-4A77-43E0-AD7F-EB02A5CC6017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D6D46-324B-40F4-AE16-AC914AE7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4B862-BDDD-48BD-95C8-EA995F56B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0C9F2-0034-40AE-9186-B736E838F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41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flukeout.github.io/" TargetMode="Externa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2606907" y="4270996"/>
            <a:ext cx="697819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2162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{</a:t>
            </a: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단순한 웹 페이지를 예쁘게 스타일링 해보자</a:t>
            </a:r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r>
              <a:rPr lang="en-US" altLang="ko-KR" sz="2800" b="1">
                <a:solidFill>
                  <a:srgbClr val="2162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}</a:t>
            </a:r>
            <a:endParaRPr lang="ko-KR" altLang="en-US" sz="2800" b="1" dirty="0">
              <a:solidFill>
                <a:srgbClr val="2162A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10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40936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CCB493-35A6-46C5-8515-A55E42A206D5}"/>
              </a:ext>
            </a:extLst>
          </p:cNvPr>
          <p:cNvSpPr txBox="1"/>
          <p:nvPr/>
        </p:nvSpPr>
        <p:spPr>
          <a:xfrm>
            <a:off x="662474" y="2325600"/>
            <a:ext cx="11726275" cy="24636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(HTML)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디자인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(CSS)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분리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수정하지 않고 디자인만 변경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시각장애인을 위한 프로그램인 스크린리더가 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해석할 수 있게 한다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5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12ACD-AB31-4649-8A5A-46EBF7DB3AD2}"/>
              </a:ext>
            </a:extLst>
          </p:cNvPr>
          <p:cNvSpPr txBox="1"/>
          <p:nvPr/>
        </p:nvSpPr>
        <p:spPr>
          <a:xfrm>
            <a:off x="355794" y="1447564"/>
            <a:ext cx="681932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sz="4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통해서 기대되는 효과</a:t>
            </a:r>
            <a:endParaRPr lang="en-US" altLang="ko-KR" sz="9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F0D68AC-8EB8-418D-AA29-A28191E48810}"/>
              </a:ext>
            </a:extLst>
          </p:cNvPr>
          <p:cNvCxnSpPr/>
          <p:nvPr/>
        </p:nvCxnSpPr>
        <p:spPr>
          <a:xfrm>
            <a:off x="534172" y="2217005"/>
            <a:ext cx="6446982" cy="0"/>
          </a:xfrm>
          <a:prstGeom prst="line">
            <a:avLst/>
          </a:prstGeom>
          <a:ln w="57150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5693D2-86F7-4033-9095-87CB02E24C77}"/>
              </a:ext>
            </a:extLst>
          </p:cNvPr>
          <p:cNvGrpSpPr/>
          <p:nvPr/>
        </p:nvGrpSpPr>
        <p:grpSpPr>
          <a:xfrm>
            <a:off x="6875513" y="2062088"/>
            <a:ext cx="284019" cy="309836"/>
            <a:chOff x="7393709" y="2068945"/>
            <a:chExt cx="284019" cy="309836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01BA14A-FB7B-4469-9574-54C711824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3709" y="2068945"/>
              <a:ext cx="217055" cy="263514"/>
            </a:xfrm>
            <a:prstGeom prst="line">
              <a:avLst/>
            </a:prstGeom>
            <a:ln w="57150">
              <a:solidFill>
                <a:srgbClr val="09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F534280-5D5C-4711-BE4B-A9D572CE5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0673" y="2115267"/>
              <a:ext cx="217055" cy="263514"/>
            </a:xfrm>
            <a:prstGeom prst="line">
              <a:avLst/>
            </a:prstGeom>
            <a:ln w="57150">
              <a:solidFill>
                <a:srgbClr val="0984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8991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7D94063-3F70-4568-828E-42E6E9965623}"/>
              </a:ext>
            </a:extLst>
          </p:cNvPr>
          <p:cNvSpPr/>
          <p:nvPr/>
        </p:nvSpPr>
        <p:spPr>
          <a:xfrm>
            <a:off x="3821360" y="1064871"/>
            <a:ext cx="7697165" cy="3981691"/>
          </a:xfrm>
          <a:prstGeom prst="rect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4B2B3C-0037-4213-8386-96F210482A33}"/>
              </a:ext>
            </a:extLst>
          </p:cNvPr>
          <p:cNvSpPr/>
          <p:nvPr/>
        </p:nvSpPr>
        <p:spPr>
          <a:xfrm>
            <a:off x="3148313" y="5212035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방향 적용순서</a:t>
            </a:r>
            <a:r>
              <a:rPr lang="en-US" altLang="ko-KR" sz="28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top &gt; bottom / left &gt; right</a:t>
            </a:r>
            <a:endParaRPr lang="en-US" altLang="ko-KR" sz="28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E5FBDF-F5C7-4419-AF4B-A2BEC20A144D}"/>
              </a:ext>
            </a:extLst>
          </p:cNvPr>
          <p:cNvSpPr/>
          <p:nvPr/>
        </p:nvSpPr>
        <p:spPr>
          <a:xfrm>
            <a:off x="5372582" y="2022193"/>
            <a:ext cx="1446835" cy="1446835"/>
          </a:xfrm>
          <a:prstGeom prst="rect">
            <a:avLst/>
          </a:prstGeom>
          <a:solidFill>
            <a:srgbClr val="FF4519"/>
          </a:solidFill>
          <a:ln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351D49D-CC22-4EDC-BC5A-C233DC71B53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095999" y="1064871"/>
            <a:ext cx="1" cy="957322"/>
          </a:xfrm>
          <a:prstGeom prst="straightConnector1">
            <a:avLst/>
          </a:prstGeom>
          <a:ln w="28575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CD3D593-B5DC-4106-8119-6F6FA8035A7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469028"/>
            <a:ext cx="0" cy="1554385"/>
          </a:xfrm>
          <a:prstGeom prst="straightConnector1">
            <a:avLst/>
          </a:prstGeom>
          <a:ln w="28575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5BD2C9-FEC3-4C7F-B654-9FF2494706B3}"/>
              </a:ext>
            </a:extLst>
          </p:cNvPr>
          <p:cNvCxnSpPr>
            <a:stCxn id="8" idx="3"/>
          </p:cNvCxnSpPr>
          <p:nvPr/>
        </p:nvCxnSpPr>
        <p:spPr>
          <a:xfrm flipV="1">
            <a:off x="6819417" y="2745610"/>
            <a:ext cx="4699108" cy="1"/>
          </a:xfrm>
          <a:prstGeom prst="straightConnector1">
            <a:avLst/>
          </a:prstGeom>
          <a:ln w="28575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46359E-BF11-486C-8CB9-33C84FF3F7C7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821360" y="2745610"/>
            <a:ext cx="1551222" cy="1"/>
          </a:xfrm>
          <a:prstGeom prst="straightConnector1">
            <a:avLst/>
          </a:prstGeom>
          <a:ln w="28575">
            <a:solidFill>
              <a:srgbClr val="40404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E3D330-7C25-4B30-8112-3818EE9B7A8B}"/>
              </a:ext>
            </a:extLst>
          </p:cNvPr>
          <p:cNvSpPr/>
          <p:nvPr/>
        </p:nvSpPr>
        <p:spPr>
          <a:xfrm>
            <a:off x="6110362" y="1298776"/>
            <a:ext cx="187509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</a:t>
            </a:r>
            <a:r>
              <a:rPr lang="ko-KR" altLang="en-US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en-US" altLang="ko-KR" sz="28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51AA72-D8BD-4242-AC25-11B5C3A6A623}"/>
              </a:ext>
            </a:extLst>
          </p:cNvPr>
          <p:cNvSpPr/>
          <p:nvPr/>
        </p:nvSpPr>
        <p:spPr>
          <a:xfrm>
            <a:off x="6110362" y="3984610"/>
            <a:ext cx="2208833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bottom</a:t>
            </a:r>
            <a:r>
              <a:rPr lang="ko-KR" altLang="en-US" sz="28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en-US" altLang="ko-KR" sz="28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B41F6C-6F43-4219-AB29-E0C406686213}"/>
              </a:ext>
            </a:extLst>
          </p:cNvPr>
          <p:cNvSpPr/>
          <p:nvPr/>
        </p:nvSpPr>
        <p:spPr>
          <a:xfrm>
            <a:off x="3890380" y="2749548"/>
            <a:ext cx="1436332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left</a:t>
            </a:r>
            <a:r>
              <a:rPr lang="ko-KR" altLang="en-US" sz="28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en-US" altLang="ko-KR" sz="28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7908F3-6247-4712-AB32-03954092EFAC}"/>
              </a:ext>
            </a:extLst>
          </p:cNvPr>
          <p:cNvSpPr/>
          <p:nvPr/>
        </p:nvSpPr>
        <p:spPr>
          <a:xfrm>
            <a:off x="8246118" y="2749548"/>
            <a:ext cx="1691940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right</a:t>
            </a:r>
            <a:r>
              <a:rPr lang="ko-KR" altLang="en-US" sz="28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en-US" altLang="ko-KR" sz="28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993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8E459E-FBA6-48B9-B1D7-4BAD9AD2201D}"/>
              </a:ext>
            </a:extLst>
          </p:cNvPr>
          <p:cNvSpPr/>
          <p:nvPr/>
        </p:nvSpPr>
        <p:spPr>
          <a:xfrm>
            <a:off x="5308000" y="1408176"/>
            <a:ext cx="1576000" cy="472098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parent</a:t>
            </a:r>
            <a:endParaRPr lang="ko-KR" altLang="en-US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45325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relative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72940B-4EC4-4802-B45C-C931BEA78D5C}"/>
              </a:ext>
            </a:extLst>
          </p:cNvPr>
          <p:cNvSpPr/>
          <p:nvPr/>
        </p:nvSpPr>
        <p:spPr>
          <a:xfrm>
            <a:off x="5310588" y="2981836"/>
            <a:ext cx="1576000" cy="1573660"/>
          </a:xfrm>
          <a:prstGeom prst="rect">
            <a:avLst/>
          </a:prstGeom>
          <a:solidFill>
            <a:srgbClr val="F9C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1FD3C3-6F5A-4279-9F2C-0D9F0886F356}"/>
              </a:ext>
            </a:extLst>
          </p:cNvPr>
          <p:cNvSpPr/>
          <p:nvPr/>
        </p:nvSpPr>
        <p:spPr>
          <a:xfrm>
            <a:off x="5310588" y="4555496"/>
            <a:ext cx="1576000" cy="157366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A346F5-B6F1-43F5-B72D-7C2F4C9B1AC1}"/>
              </a:ext>
            </a:extLst>
          </p:cNvPr>
          <p:cNvSpPr/>
          <p:nvPr/>
        </p:nvSpPr>
        <p:spPr>
          <a:xfrm>
            <a:off x="5310588" y="1408176"/>
            <a:ext cx="1576000" cy="1573660"/>
          </a:xfrm>
          <a:prstGeom prst="rect">
            <a:avLst/>
          </a:prstGeom>
          <a:solidFill>
            <a:srgbClr val="FF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9DB178-AD0D-46AC-A4AE-DEE0B71074E1}"/>
              </a:ext>
            </a:extLst>
          </p:cNvPr>
          <p:cNvSpPr/>
          <p:nvPr/>
        </p:nvSpPr>
        <p:spPr>
          <a:xfrm>
            <a:off x="5310588" y="1995835"/>
            <a:ext cx="1576000" cy="1573660"/>
          </a:xfrm>
          <a:prstGeom prst="rect">
            <a:avLst/>
          </a:prstGeom>
          <a:solidFill>
            <a:srgbClr val="FF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8D92737-34B2-45B0-9E48-DEE7EF73DB2B}"/>
              </a:ext>
            </a:extLst>
          </p:cNvPr>
          <p:cNvGrpSpPr/>
          <p:nvPr/>
        </p:nvGrpSpPr>
        <p:grpSpPr>
          <a:xfrm>
            <a:off x="4457126" y="1596730"/>
            <a:ext cx="2139629" cy="985374"/>
            <a:chOff x="1749585" y="1526524"/>
            <a:chExt cx="2139629" cy="98537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198D102-630D-4C79-8F7C-8E114D926391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CA14CC-D211-460E-8F13-D6FAB658CEE9}"/>
                </a:ext>
              </a:extLst>
            </p:cNvPr>
            <p:cNvSpPr txBox="1"/>
            <p:nvPr/>
          </p:nvSpPr>
          <p:spPr>
            <a:xfrm>
              <a:off x="2638807" y="1526524"/>
              <a:ext cx="1250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top:20px;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605DC8-506B-4523-97BC-B680255BB445}"/>
                </a:ext>
              </a:extLst>
            </p:cNvPr>
            <p:cNvSpPr txBox="1"/>
            <p:nvPr/>
          </p:nvSpPr>
          <p:spPr>
            <a:xfrm>
              <a:off x="1749585" y="2010156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F653F8D-D42B-4BA7-A83B-207CE4D8EC04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02FCCFF-49AD-4D72-87D8-E3D74E70CD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50379" y="2257217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254A7B7-2FC3-4F98-A85F-1561464F850A}"/>
              </a:ext>
            </a:extLst>
          </p:cNvPr>
          <p:cNvGrpSpPr/>
          <p:nvPr/>
        </p:nvGrpSpPr>
        <p:grpSpPr>
          <a:xfrm>
            <a:off x="4663942" y="1596730"/>
            <a:ext cx="2544076" cy="985374"/>
            <a:chOff x="1345138" y="1526524"/>
            <a:chExt cx="2544076" cy="98537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C9B4CF2-0A01-4522-975F-44066C35C533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8A77-9D1C-4C50-A8D3-DDB373AD5903}"/>
                </a:ext>
              </a:extLst>
            </p:cNvPr>
            <p:cNvSpPr txBox="1"/>
            <p:nvPr/>
          </p:nvSpPr>
          <p:spPr>
            <a:xfrm>
              <a:off x="2638807" y="1526524"/>
              <a:ext cx="1250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top:20px;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30CB4F-7D3E-4F99-9EF5-3CE583798871}"/>
                </a:ext>
              </a:extLst>
            </p:cNvPr>
            <p:cNvSpPr txBox="1"/>
            <p:nvPr/>
          </p:nvSpPr>
          <p:spPr>
            <a:xfrm>
              <a:off x="1345138" y="2010156"/>
              <a:ext cx="1253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left:20px;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6B1B5C4-CD86-4AAB-A2BE-A7C12D96D5D8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C0CC2ED-DD8A-4FA6-A1E0-2C546E1918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50379" y="2257217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92AEEE-F1E1-440B-B181-400C7B94404B}"/>
              </a:ext>
            </a:extLst>
          </p:cNvPr>
          <p:cNvGrpSpPr/>
          <p:nvPr/>
        </p:nvGrpSpPr>
        <p:grpSpPr>
          <a:xfrm>
            <a:off x="4520366" y="1015984"/>
            <a:ext cx="1672003" cy="985374"/>
            <a:chOff x="1819923" y="1526524"/>
            <a:chExt cx="1672003" cy="98537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EFBCA6D-1A81-4C5B-8F86-C958D48AD1C8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305608-6D10-4458-A456-BCC28487DDD0}"/>
                </a:ext>
              </a:extLst>
            </p:cNvPr>
            <p:cNvSpPr txBox="1"/>
            <p:nvPr/>
          </p:nvSpPr>
          <p:spPr>
            <a:xfrm>
              <a:off x="2638807" y="1526524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D38F15-A6D3-4641-9BE1-8E840202D1DD}"/>
                </a:ext>
              </a:extLst>
            </p:cNvPr>
            <p:cNvSpPr txBox="1"/>
            <p:nvPr/>
          </p:nvSpPr>
          <p:spPr>
            <a:xfrm>
              <a:off x="1819923" y="2010156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left:0;</a:t>
              </a:r>
              <a:endParaRPr lang="ko-KR" altLang="en-US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502387E-467A-4870-B815-AD81EFE35670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34CE51FB-730C-4F35-A5E3-610434C871B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50379" y="2257217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814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0840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0513 2.96296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38" grpId="0" animBg="1"/>
      <p:bldP spid="38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53019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relative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C78CC6-BB5D-4A14-82E4-8849999C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53" y="1411310"/>
            <a:ext cx="3243147" cy="47774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C3DCAD-F1AC-4168-A18A-2304D408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65" y="1411309"/>
            <a:ext cx="1656392" cy="47739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E61057E-BD91-4B6F-9AFB-42262E870901}"/>
              </a:ext>
            </a:extLst>
          </p:cNvPr>
          <p:cNvSpPr/>
          <p:nvPr/>
        </p:nvSpPr>
        <p:spPr>
          <a:xfrm>
            <a:off x="5427718" y="3429000"/>
            <a:ext cx="624254" cy="633046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0208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CD2BF6-3DF4-4F87-BEE3-00FE7FA9B0B3}"/>
              </a:ext>
            </a:extLst>
          </p:cNvPr>
          <p:cNvSpPr/>
          <p:nvPr/>
        </p:nvSpPr>
        <p:spPr>
          <a:xfrm>
            <a:off x="2230504" y="1506766"/>
            <a:ext cx="7730991" cy="4787607"/>
          </a:xfrm>
          <a:prstGeom prst="rect">
            <a:avLst/>
          </a:prstGeom>
          <a:solidFill>
            <a:schemeClr val="bg1"/>
          </a:solidFill>
          <a:ln w="28575">
            <a:solidFill>
              <a:srgbClr val="40404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8E459E-FBA6-48B9-B1D7-4BAD9AD2201D}"/>
              </a:ext>
            </a:extLst>
          </p:cNvPr>
          <p:cNvSpPr/>
          <p:nvPr/>
        </p:nvSpPr>
        <p:spPr>
          <a:xfrm>
            <a:off x="5246266" y="1556401"/>
            <a:ext cx="1576000" cy="314731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parent</a:t>
            </a:r>
            <a:endParaRPr lang="ko-KR" altLang="en-US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61188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absolute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72940B-4EC4-4802-B45C-C931BEA78D5C}"/>
              </a:ext>
            </a:extLst>
          </p:cNvPr>
          <p:cNvSpPr/>
          <p:nvPr/>
        </p:nvSpPr>
        <p:spPr>
          <a:xfrm>
            <a:off x="5254495" y="1556401"/>
            <a:ext cx="1576000" cy="1573660"/>
          </a:xfrm>
          <a:prstGeom prst="rect">
            <a:avLst/>
          </a:prstGeom>
          <a:solidFill>
            <a:srgbClr val="F9C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1FD3C3-6F5A-4279-9F2C-0D9F0886F356}"/>
              </a:ext>
            </a:extLst>
          </p:cNvPr>
          <p:cNvSpPr/>
          <p:nvPr/>
        </p:nvSpPr>
        <p:spPr>
          <a:xfrm>
            <a:off x="5254495" y="3130061"/>
            <a:ext cx="1576000" cy="157366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A346F5-B6F1-43F5-B72D-7C2F4C9B1AC1}"/>
              </a:ext>
            </a:extLst>
          </p:cNvPr>
          <p:cNvSpPr/>
          <p:nvPr/>
        </p:nvSpPr>
        <p:spPr>
          <a:xfrm>
            <a:off x="2230505" y="1494857"/>
            <a:ext cx="1576000" cy="1573660"/>
          </a:xfrm>
          <a:prstGeom prst="rect">
            <a:avLst/>
          </a:prstGeom>
          <a:solidFill>
            <a:srgbClr val="FF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8D92737-34B2-45B0-9E48-DEE7EF73DB2B}"/>
              </a:ext>
            </a:extLst>
          </p:cNvPr>
          <p:cNvGrpSpPr/>
          <p:nvPr/>
        </p:nvGrpSpPr>
        <p:grpSpPr>
          <a:xfrm>
            <a:off x="1383257" y="1098378"/>
            <a:ext cx="1742341" cy="985374"/>
            <a:chOff x="1749585" y="1526524"/>
            <a:chExt cx="1742341" cy="985374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198D102-630D-4C79-8F7C-8E114D926391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CA14CC-D211-460E-8F13-D6FAB658CEE9}"/>
                </a:ext>
              </a:extLst>
            </p:cNvPr>
            <p:cNvSpPr txBox="1"/>
            <p:nvPr/>
          </p:nvSpPr>
          <p:spPr>
            <a:xfrm>
              <a:off x="2638807" y="1526524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605DC8-506B-4523-97BC-B680255BB445}"/>
                </a:ext>
              </a:extLst>
            </p:cNvPr>
            <p:cNvSpPr txBox="1"/>
            <p:nvPr/>
          </p:nvSpPr>
          <p:spPr>
            <a:xfrm>
              <a:off x="1749585" y="2010156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F653F8D-D42B-4BA7-A83B-207CE4D8EC04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02FCCFF-49AD-4D72-87D8-E3D74E70CD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50379" y="2257217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21B2C54-B9B8-4891-9204-6A763DE86928}"/>
              </a:ext>
            </a:extLst>
          </p:cNvPr>
          <p:cNvSpPr/>
          <p:nvPr/>
        </p:nvSpPr>
        <p:spPr>
          <a:xfrm>
            <a:off x="3023918" y="1494857"/>
            <a:ext cx="1576000" cy="1573660"/>
          </a:xfrm>
          <a:prstGeom prst="rect">
            <a:avLst/>
          </a:prstGeom>
          <a:solidFill>
            <a:srgbClr val="FF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48530F-F2C9-4DEB-B9BC-4851E403B87F}"/>
              </a:ext>
            </a:extLst>
          </p:cNvPr>
          <p:cNvGrpSpPr/>
          <p:nvPr/>
        </p:nvGrpSpPr>
        <p:grpSpPr>
          <a:xfrm>
            <a:off x="1765919" y="1098378"/>
            <a:ext cx="2146787" cy="985374"/>
            <a:chOff x="1345139" y="1526524"/>
            <a:chExt cx="2146787" cy="98537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CDE8BE9-7B67-4CAF-B887-AE2F41AA91E8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FA3F1C-3A9F-4287-9771-2A9C85CD7DB4}"/>
                </a:ext>
              </a:extLst>
            </p:cNvPr>
            <p:cNvSpPr txBox="1"/>
            <p:nvPr/>
          </p:nvSpPr>
          <p:spPr>
            <a:xfrm>
              <a:off x="2638807" y="1526524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4BE32F-41C6-4B43-B4E3-679707A4924E}"/>
                </a:ext>
              </a:extLst>
            </p:cNvPr>
            <p:cNvSpPr txBox="1"/>
            <p:nvPr/>
          </p:nvSpPr>
          <p:spPr>
            <a:xfrm>
              <a:off x="1345139" y="2010156"/>
              <a:ext cx="1253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left:20px;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4DCFE41-9D08-4635-8905-28ED61AAFD87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C6A38165-5B82-4393-A469-60A1863BF5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50379" y="2257217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1ED8D19-5EED-4076-BDB4-E0D13E8BD599}"/>
              </a:ext>
            </a:extLst>
          </p:cNvPr>
          <p:cNvGrpSpPr/>
          <p:nvPr/>
        </p:nvGrpSpPr>
        <p:grpSpPr>
          <a:xfrm>
            <a:off x="1776219" y="1883309"/>
            <a:ext cx="2544075" cy="985374"/>
            <a:chOff x="1345139" y="1526524"/>
            <a:chExt cx="2544075" cy="98537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C32171A-E4AF-4924-A9F3-0567F967FE34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267A623-8EF9-4533-8F7C-F6B7FD4B36B2}"/>
                </a:ext>
              </a:extLst>
            </p:cNvPr>
            <p:cNvSpPr txBox="1"/>
            <p:nvPr/>
          </p:nvSpPr>
          <p:spPr>
            <a:xfrm>
              <a:off x="2638807" y="1526524"/>
              <a:ext cx="1250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top:20px;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F69F9C-1E37-403B-B995-C3CDC5E0D2BB}"/>
                </a:ext>
              </a:extLst>
            </p:cNvPr>
            <p:cNvSpPr txBox="1"/>
            <p:nvPr/>
          </p:nvSpPr>
          <p:spPr>
            <a:xfrm>
              <a:off x="1345139" y="2010156"/>
              <a:ext cx="1253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left:20px;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7F1CDD8-1665-41A9-B31B-749AF1E22BA5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D0D89D7E-D75F-4F9E-834B-21C1850E2E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50379" y="2257217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971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06471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0.00026 0.1120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7" grpId="0" animBg="1"/>
      <p:bldP spid="27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CD2BF6-3DF4-4F87-BEE3-00FE7FA9B0B3}"/>
              </a:ext>
            </a:extLst>
          </p:cNvPr>
          <p:cNvSpPr/>
          <p:nvPr/>
        </p:nvSpPr>
        <p:spPr>
          <a:xfrm>
            <a:off x="2230504" y="1506766"/>
            <a:ext cx="7730991" cy="4787607"/>
          </a:xfrm>
          <a:prstGeom prst="rect">
            <a:avLst/>
          </a:prstGeom>
          <a:solidFill>
            <a:schemeClr val="bg1"/>
          </a:solidFill>
          <a:ln w="28575">
            <a:solidFill>
              <a:srgbClr val="40404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8E459E-FBA6-48B9-B1D7-4BAD9AD2201D}"/>
              </a:ext>
            </a:extLst>
          </p:cNvPr>
          <p:cNvSpPr/>
          <p:nvPr/>
        </p:nvSpPr>
        <p:spPr>
          <a:xfrm>
            <a:off x="5246266" y="1556401"/>
            <a:ext cx="1576000" cy="314731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parent</a:t>
            </a:r>
            <a:endParaRPr lang="ko-KR" altLang="en-US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61188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absolute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72940B-4EC4-4802-B45C-C931BEA78D5C}"/>
              </a:ext>
            </a:extLst>
          </p:cNvPr>
          <p:cNvSpPr/>
          <p:nvPr/>
        </p:nvSpPr>
        <p:spPr>
          <a:xfrm>
            <a:off x="5254495" y="1556401"/>
            <a:ext cx="1576000" cy="1573660"/>
          </a:xfrm>
          <a:prstGeom prst="rect">
            <a:avLst/>
          </a:prstGeom>
          <a:solidFill>
            <a:srgbClr val="F9C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1FD3C3-6F5A-4279-9F2C-0D9F0886F356}"/>
              </a:ext>
            </a:extLst>
          </p:cNvPr>
          <p:cNvSpPr/>
          <p:nvPr/>
        </p:nvSpPr>
        <p:spPr>
          <a:xfrm>
            <a:off x="5254495" y="3130061"/>
            <a:ext cx="1576000" cy="157366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A346F5-B6F1-43F5-B72D-7C2F4C9B1AC1}"/>
              </a:ext>
            </a:extLst>
          </p:cNvPr>
          <p:cNvSpPr/>
          <p:nvPr/>
        </p:nvSpPr>
        <p:spPr>
          <a:xfrm>
            <a:off x="5254495" y="3130057"/>
            <a:ext cx="1576000" cy="1573660"/>
          </a:xfrm>
          <a:prstGeom prst="rect">
            <a:avLst/>
          </a:prstGeom>
          <a:solidFill>
            <a:srgbClr val="FF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48530F-F2C9-4DEB-B9BC-4851E403B87F}"/>
              </a:ext>
            </a:extLst>
          </p:cNvPr>
          <p:cNvGrpSpPr/>
          <p:nvPr/>
        </p:nvGrpSpPr>
        <p:grpSpPr>
          <a:xfrm>
            <a:off x="3949470" y="4121251"/>
            <a:ext cx="2184629" cy="1058243"/>
            <a:chOff x="1292965" y="1325534"/>
            <a:chExt cx="2184629" cy="1058243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CDE8BE9-7B67-4CAF-B887-AE2F41AA91E8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FA3F1C-3A9F-4287-9771-2A9C85CD7DB4}"/>
                </a:ext>
              </a:extLst>
            </p:cNvPr>
            <p:cNvSpPr txBox="1"/>
            <p:nvPr/>
          </p:nvSpPr>
          <p:spPr>
            <a:xfrm>
              <a:off x="1292965" y="1526365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bottom:0;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4BE32F-41C6-4B43-B4E3-679707A4924E}"/>
                </a:ext>
              </a:extLst>
            </p:cNvPr>
            <p:cNvSpPr txBox="1"/>
            <p:nvPr/>
          </p:nvSpPr>
          <p:spPr>
            <a:xfrm>
              <a:off x="2621269" y="2014445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4DCFE41-9D08-4635-8905-28ED61AAFD87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C6A38165-5B82-4393-A469-60A1863BF56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50379" y="1580215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0437E8-64F4-4D08-8EB6-79A587DE49DD}"/>
              </a:ext>
            </a:extLst>
          </p:cNvPr>
          <p:cNvSpPr/>
          <p:nvPr/>
        </p:nvSpPr>
        <p:spPr>
          <a:xfrm>
            <a:off x="49942" y="948090"/>
            <a:ext cx="12092114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24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부모요소의 </a:t>
            </a:r>
            <a:r>
              <a:rPr lang="en-US" altLang="ko-KR" sz="24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position</a:t>
            </a:r>
            <a:r>
              <a:rPr lang="ko-KR" altLang="en-US" sz="24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24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relative or absolute</a:t>
            </a:r>
            <a:r>
              <a:rPr lang="ko-KR" altLang="en-US" sz="24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 부모요소를 기준점으로 움직인다</a:t>
            </a:r>
            <a:r>
              <a:rPr lang="en-US" altLang="ko-KR" sz="24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2518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424988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absolute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41771-CEE2-4B76-B8B5-9A7CDD1B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333" y="1794042"/>
            <a:ext cx="2149026" cy="40084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02F79C-6CCC-49F1-B3B6-5E1ACE067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65" y="1411309"/>
            <a:ext cx="1656392" cy="477393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20E3F23-A1B7-450F-ABEE-287B96CCAFA2}"/>
              </a:ext>
            </a:extLst>
          </p:cNvPr>
          <p:cNvSpPr/>
          <p:nvPr/>
        </p:nvSpPr>
        <p:spPr>
          <a:xfrm>
            <a:off x="5427718" y="3429000"/>
            <a:ext cx="624254" cy="633046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3431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6725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D1067E-EB14-4083-916C-C342AF0E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1581216"/>
            <a:ext cx="7570273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06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0641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fixed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F572F0-2954-4596-9318-B4F735D86243}"/>
              </a:ext>
            </a:extLst>
          </p:cNvPr>
          <p:cNvSpPr/>
          <p:nvPr/>
        </p:nvSpPr>
        <p:spPr>
          <a:xfrm>
            <a:off x="2230504" y="1506766"/>
            <a:ext cx="7730991" cy="4787607"/>
          </a:xfrm>
          <a:prstGeom prst="rect">
            <a:avLst/>
          </a:prstGeom>
          <a:solidFill>
            <a:schemeClr val="bg1"/>
          </a:solidFill>
          <a:ln w="28575">
            <a:solidFill>
              <a:srgbClr val="40404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707B87-D643-4AD7-8336-0EE6236EDE7B}"/>
              </a:ext>
            </a:extLst>
          </p:cNvPr>
          <p:cNvSpPr/>
          <p:nvPr/>
        </p:nvSpPr>
        <p:spPr>
          <a:xfrm>
            <a:off x="5246266" y="1556401"/>
            <a:ext cx="1576000" cy="314731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parent</a:t>
            </a:r>
            <a:endParaRPr lang="ko-KR" altLang="en-US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2D513-F3C0-4AD4-A423-AE51C6F3C630}"/>
              </a:ext>
            </a:extLst>
          </p:cNvPr>
          <p:cNvSpPr/>
          <p:nvPr/>
        </p:nvSpPr>
        <p:spPr>
          <a:xfrm>
            <a:off x="5254495" y="1556401"/>
            <a:ext cx="1576000" cy="1573660"/>
          </a:xfrm>
          <a:prstGeom prst="rect">
            <a:avLst/>
          </a:prstGeom>
          <a:solidFill>
            <a:srgbClr val="F9C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F82877-C932-4C15-99C3-6B9ED319DC22}"/>
              </a:ext>
            </a:extLst>
          </p:cNvPr>
          <p:cNvSpPr/>
          <p:nvPr/>
        </p:nvSpPr>
        <p:spPr>
          <a:xfrm>
            <a:off x="5254495" y="3130061"/>
            <a:ext cx="1576000" cy="157366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C06C-F44B-4A4F-9ED9-121725187134}"/>
              </a:ext>
            </a:extLst>
          </p:cNvPr>
          <p:cNvSpPr/>
          <p:nvPr/>
        </p:nvSpPr>
        <p:spPr>
          <a:xfrm>
            <a:off x="2230505" y="1494857"/>
            <a:ext cx="1576000" cy="1573660"/>
          </a:xfrm>
          <a:prstGeom prst="rect">
            <a:avLst/>
          </a:prstGeom>
          <a:solidFill>
            <a:srgbClr val="FF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98EE2B-1286-444B-8090-516A6F12441E}"/>
              </a:ext>
            </a:extLst>
          </p:cNvPr>
          <p:cNvGrpSpPr/>
          <p:nvPr/>
        </p:nvGrpSpPr>
        <p:grpSpPr>
          <a:xfrm>
            <a:off x="1383257" y="1098378"/>
            <a:ext cx="1742341" cy="985374"/>
            <a:chOff x="1749585" y="1526524"/>
            <a:chExt cx="1742341" cy="98537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547F34-6BD0-47C2-A478-0251289F156D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E52D08-8DE4-4632-9D3E-25CFB5BB6FE7}"/>
                </a:ext>
              </a:extLst>
            </p:cNvPr>
            <p:cNvSpPr txBox="1"/>
            <p:nvPr/>
          </p:nvSpPr>
          <p:spPr>
            <a:xfrm>
              <a:off x="2638807" y="1526524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9C3D95-090F-463E-8A11-13FC3BC13A52}"/>
                </a:ext>
              </a:extLst>
            </p:cNvPr>
            <p:cNvSpPr txBox="1"/>
            <p:nvPr/>
          </p:nvSpPr>
          <p:spPr>
            <a:xfrm>
              <a:off x="1749585" y="2010156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D2F9B4A-3593-4D66-B273-20A065C9145D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AAFD5C5-260F-4B3F-8B22-0EBCD083A9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50379" y="2257217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6F7F35-932B-4161-8D22-8B6D4AB8FFBC}"/>
              </a:ext>
            </a:extLst>
          </p:cNvPr>
          <p:cNvSpPr/>
          <p:nvPr/>
        </p:nvSpPr>
        <p:spPr>
          <a:xfrm>
            <a:off x="3023918" y="1494857"/>
            <a:ext cx="1576000" cy="1573660"/>
          </a:xfrm>
          <a:prstGeom prst="rect">
            <a:avLst/>
          </a:prstGeom>
          <a:solidFill>
            <a:srgbClr val="FF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761252-1DD3-4C7F-905E-6B9A561931BC}"/>
              </a:ext>
            </a:extLst>
          </p:cNvPr>
          <p:cNvGrpSpPr/>
          <p:nvPr/>
        </p:nvGrpSpPr>
        <p:grpSpPr>
          <a:xfrm>
            <a:off x="1765919" y="1098378"/>
            <a:ext cx="2146787" cy="985374"/>
            <a:chOff x="1345139" y="1526524"/>
            <a:chExt cx="2146787" cy="98537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80A59E7-B2FB-4676-8281-B946C042C3A8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A7B4F0-C300-4003-BDA8-4254A00420C4}"/>
                </a:ext>
              </a:extLst>
            </p:cNvPr>
            <p:cNvSpPr txBox="1"/>
            <p:nvPr/>
          </p:nvSpPr>
          <p:spPr>
            <a:xfrm>
              <a:off x="2638807" y="1526524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top:0;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1AEC1F-B807-470B-AF5E-CAABEEB9C075}"/>
                </a:ext>
              </a:extLst>
            </p:cNvPr>
            <p:cNvSpPr txBox="1"/>
            <p:nvPr/>
          </p:nvSpPr>
          <p:spPr>
            <a:xfrm>
              <a:off x="1345139" y="2010156"/>
              <a:ext cx="1253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left:20px;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80FCEAE-8749-451A-B5DE-C7A2B6C2E51E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40C0AB2-F712-4B88-86E1-642E4B4AF0D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50379" y="2257217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219E6D-FE2D-489C-9151-585456FD90B8}"/>
              </a:ext>
            </a:extLst>
          </p:cNvPr>
          <p:cNvGrpSpPr/>
          <p:nvPr/>
        </p:nvGrpSpPr>
        <p:grpSpPr>
          <a:xfrm>
            <a:off x="1776219" y="1883309"/>
            <a:ext cx="2544075" cy="985374"/>
            <a:chOff x="1345139" y="1526524"/>
            <a:chExt cx="2544075" cy="98537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15142CE-57C6-4143-9E3B-6C21CB9EBCE3}"/>
                </a:ext>
              </a:extLst>
            </p:cNvPr>
            <p:cNvSpPr/>
            <p:nvPr/>
          </p:nvSpPr>
          <p:spPr>
            <a:xfrm>
              <a:off x="2513620" y="1819656"/>
              <a:ext cx="182880" cy="182880"/>
            </a:xfrm>
            <a:prstGeom prst="ellipse">
              <a:avLst/>
            </a:prstGeom>
            <a:noFill/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37FDB-9585-48CF-85F3-67995A05D8B7}"/>
                </a:ext>
              </a:extLst>
            </p:cNvPr>
            <p:cNvSpPr txBox="1"/>
            <p:nvPr/>
          </p:nvSpPr>
          <p:spPr>
            <a:xfrm>
              <a:off x="2638807" y="1526524"/>
              <a:ext cx="1250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top:20px;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00D279-CC7D-4A2F-A04D-45D948E7FBAB}"/>
                </a:ext>
              </a:extLst>
            </p:cNvPr>
            <p:cNvSpPr txBox="1"/>
            <p:nvPr/>
          </p:nvSpPr>
          <p:spPr>
            <a:xfrm>
              <a:off x="1345139" y="2010156"/>
              <a:ext cx="1253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left:20px;</a:t>
              </a:r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F546699-CFA0-4649-B329-A8369B92BD11}"/>
                </a:ext>
              </a:extLst>
            </p:cNvPr>
            <p:cNvCxnSpPr/>
            <p:nvPr/>
          </p:nvCxnSpPr>
          <p:spPr>
            <a:xfrm>
              <a:off x="2696500" y="1911096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879EF6C-8194-4200-8A4C-4746D4A000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50379" y="2257217"/>
              <a:ext cx="509362" cy="0"/>
            </a:xfrm>
            <a:prstGeom prst="straightConnector1">
              <a:avLst/>
            </a:prstGeom>
            <a:ln w="28575">
              <a:solidFill>
                <a:srgbClr val="40404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9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0.06471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0.00026 0.1120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8" grpId="0" animBg="1"/>
      <p:bldP spid="18" grpId="1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6725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D67775-C8BA-4BA7-B76D-64E2D36E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1269430"/>
            <a:ext cx="9160030" cy="5152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5B8C43-85F4-419A-8F26-DF9B325DA8D7}"/>
              </a:ext>
            </a:extLst>
          </p:cNvPr>
          <p:cNvSpPr txBox="1"/>
          <p:nvPr/>
        </p:nvSpPr>
        <p:spPr>
          <a:xfrm>
            <a:off x="411682" y="1269430"/>
            <a:ext cx="3616308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body</a:t>
            </a:r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3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높이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:1000px </a:t>
            </a:r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</a:t>
            </a:r>
            <a:endParaRPr lang="en-US" altLang="ko-KR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</a:t>
            </a:r>
            <a:endParaRPr lang="en-US" altLang="ko-KR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아래쪽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</a:t>
            </a: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:0</a:t>
            </a:r>
          </a:p>
        </p:txBody>
      </p:sp>
    </p:spTree>
    <p:extLst>
      <p:ext uri="{BB962C8B-B14F-4D97-AF65-F5344CB8AC3E}">
        <p14:creationId xmlns:p14="http://schemas.microsoft.com/office/powerpoint/2010/main" val="34530249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6725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478626-3E2C-45BC-B2CC-45660A66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64" y="1445765"/>
            <a:ext cx="8327300" cy="4684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D77DF-6B9F-4A9F-977A-904B7BB11942}"/>
              </a:ext>
            </a:extLst>
          </p:cNvPr>
          <p:cNvSpPr txBox="1"/>
          <p:nvPr/>
        </p:nvSpPr>
        <p:spPr>
          <a:xfrm>
            <a:off x="1210336" y="3168331"/>
            <a:ext cx="3616308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header</a:t>
            </a:r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너비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:100%</a:t>
            </a: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글자색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흰색</a:t>
            </a:r>
            <a:endParaRPr lang="en-US" altLang="ko-KR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:tomato</a:t>
            </a: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가운데정렬</a:t>
            </a:r>
            <a:endParaRPr lang="en-US" altLang="ko-KR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9A58FF-07D6-4968-8AD5-4BE6E6A7608A}"/>
              </a:ext>
            </a:extLst>
          </p:cNvPr>
          <p:cNvSpPr/>
          <p:nvPr/>
        </p:nvSpPr>
        <p:spPr>
          <a:xfrm>
            <a:off x="4133654" y="3168331"/>
            <a:ext cx="3048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</a:t>
            </a:r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너비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:100%</a:t>
            </a: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높이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:50</a:t>
            </a: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줄간격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:50</a:t>
            </a:r>
          </a:p>
          <a:p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고정</a:t>
            </a:r>
            <a:endParaRPr lang="en-US" altLang="ko-KR" sz="320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08329-F6C8-4DBF-8E8C-220B632CE2CC}"/>
              </a:ext>
            </a:extLst>
          </p:cNvPr>
          <p:cNvSpPr txBox="1"/>
          <p:nvPr/>
        </p:nvSpPr>
        <p:spPr>
          <a:xfrm>
            <a:off x="1067588" y="973947"/>
            <a:ext cx="17732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183993-C5E5-4EBD-8C95-48D06718D8FC}"/>
              </a:ext>
            </a:extLst>
          </p:cNvPr>
          <p:cNvSpPr txBox="1"/>
          <p:nvPr/>
        </p:nvSpPr>
        <p:spPr>
          <a:xfrm>
            <a:off x="1966898" y="1783167"/>
            <a:ext cx="17732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</a:t>
            </a:r>
          </a:p>
        </p:txBody>
      </p:sp>
    </p:spTree>
    <p:extLst>
      <p:ext uri="{BB962C8B-B14F-4D97-AF65-F5344CB8AC3E}">
        <p14:creationId xmlns:p14="http://schemas.microsoft.com/office/powerpoint/2010/main" val="262234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1288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</a:p>
        </p:txBody>
      </p:sp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4017AABC-651A-71EC-2BF3-351165556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2706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552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2793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z-index</a:t>
            </a: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00F91-AE4F-4A86-A019-3E5A777B22D8}"/>
              </a:ext>
            </a:extLst>
          </p:cNvPr>
          <p:cNvSpPr txBox="1"/>
          <p:nvPr/>
        </p:nvSpPr>
        <p:spPr>
          <a:xfrm>
            <a:off x="3148315" y="2299128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z-index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30F545-DF6C-4192-8FC1-6EBD96CA8F90}"/>
              </a:ext>
            </a:extLst>
          </p:cNvPr>
          <p:cNvSpPr/>
          <p:nvPr/>
        </p:nvSpPr>
        <p:spPr>
          <a:xfrm>
            <a:off x="3148315" y="346632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요소의 쌓이는 순서를 지정하는 속성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8AB6E6-6F33-4E95-9E1A-D6FAE9632FAC}"/>
              </a:ext>
            </a:extLst>
          </p:cNvPr>
          <p:cNvSpPr/>
          <p:nvPr/>
        </p:nvSpPr>
        <p:spPr>
          <a:xfrm>
            <a:off x="3148315" y="3989541"/>
            <a:ext cx="9043257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높은 숫자 </a:t>
            </a: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화면의 앞</a:t>
            </a:r>
            <a:endParaRPr lang="en-US" altLang="ko-KR" sz="200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defRPr lang="ko-KR" altLang="en-US"/>
            </a:pP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작은 숫자 </a:t>
            </a: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화면의 뒤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8910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91924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z-index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</a:p>
        </p:txBody>
      </p:sp>
      <p:sp>
        <p:nvSpPr>
          <p:cNvPr id="9" name="순서도: 데이터 8">
            <a:extLst>
              <a:ext uri="{FF2B5EF4-FFF2-40B4-BE49-F238E27FC236}">
                <a16:creationId xmlns:a16="http://schemas.microsoft.com/office/drawing/2014/main" id="{324DD062-ED1C-449D-917F-4440AD1BEFA3}"/>
              </a:ext>
            </a:extLst>
          </p:cNvPr>
          <p:cNvSpPr/>
          <p:nvPr/>
        </p:nvSpPr>
        <p:spPr>
          <a:xfrm rot="10800000">
            <a:off x="2918045" y="1949431"/>
            <a:ext cx="2200081" cy="3574601"/>
          </a:xfrm>
          <a:prstGeom prst="flowChartInputOutput">
            <a:avLst/>
          </a:prstGeom>
          <a:solidFill>
            <a:srgbClr val="404040">
              <a:alpha val="50000"/>
            </a:srgb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D663EFCA-B8B9-49D0-8556-39CA53FDEC52}"/>
              </a:ext>
            </a:extLst>
          </p:cNvPr>
          <p:cNvSpPr/>
          <p:nvPr/>
        </p:nvSpPr>
        <p:spPr>
          <a:xfrm rot="10800000">
            <a:off x="5035479" y="2041574"/>
            <a:ext cx="1818249" cy="3249637"/>
          </a:xfrm>
          <a:prstGeom prst="flowChartInputOutput">
            <a:avLst/>
          </a:prstGeom>
          <a:solidFill>
            <a:srgbClr val="FF4949">
              <a:alpha val="50000"/>
            </a:srgb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데이터 10">
            <a:extLst>
              <a:ext uri="{FF2B5EF4-FFF2-40B4-BE49-F238E27FC236}">
                <a16:creationId xmlns:a16="http://schemas.microsoft.com/office/drawing/2014/main" id="{C29647B6-E481-4780-AA29-B385409BD8B2}"/>
              </a:ext>
            </a:extLst>
          </p:cNvPr>
          <p:cNvSpPr/>
          <p:nvPr/>
        </p:nvSpPr>
        <p:spPr>
          <a:xfrm rot="10800000">
            <a:off x="6953161" y="2392361"/>
            <a:ext cx="1455218" cy="2600818"/>
          </a:xfrm>
          <a:prstGeom prst="flowChartInputOutpu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E322E3E-4C87-428D-B3BE-25EF7B9A89DF}"/>
              </a:ext>
            </a:extLst>
          </p:cNvPr>
          <p:cNvCxnSpPr/>
          <p:nvPr/>
        </p:nvCxnSpPr>
        <p:spPr>
          <a:xfrm>
            <a:off x="3938953" y="3824655"/>
            <a:ext cx="154744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574151-4AF5-49E3-B272-789BD33E954E}"/>
              </a:ext>
            </a:extLst>
          </p:cNvPr>
          <p:cNvCxnSpPr/>
          <p:nvPr/>
        </p:nvCxnSpPr>
        <p:spPr>
          <a:xfrm>
            <a:off x="5742381" y="3824655"/>
            <a:ext cx="154744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F3BF0D6-62A3-4146-A0A7-6C8097F6F79C}"/>
              </a:ext>
            </a:extLst>
          </p:cNvPr>
          <p:cNvCxnSpPr/>
          <p:nvPr/>
        </p:nvCxnSpPr>
        <p:spPr>
          <a:xfrm>
            <a:off x="1871758" y="3824655"/>
            <a:ext cx="1547446" cy="0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EBDAFDB-F646-4503-BC3F-9F7B96B53297}"/>
              </a:ext>
            </a:extLst>
          </p:cNvPr>
          <p:cNvCxnSpPr>
            <a:cxnSpLocks/>
          </p:cNvCxnSpPr>
          <p:nvPr/>
        </p:nvCxnSpPr>
        <p:spPr>
          <a:xfrm flipV="1">
            <a:off x="3938952" y="3074378"/>
            <a:ext cx="1184032" cy="750277"/>
          </a:xfrm>
          <a:prstGeom prst="line">
            <a:avLst/>
          </a:prstGeom>
          <a:ln w="38100">
            <a:solidFill>
              <a:srgbClr val="40404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FDE5A3-FABE-4299-97C9-337688E7C89B}"/>
              </a:ext>
            </a:extLst>
          </p:cNvPr>
          <p:cNvCxnSpPr>
            <a:cxnSpLocks/>
          </p:cNvCxnSpPr>
          <p:nvPr/>
        </p:nvCxnSpPr>
        <p:spPr>
          <a:xfrm flipV="1">
            <a:off x="2776864" y="3815863"/>
            <a:ext cx="1184032" cy="750277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4335CF-ACE1-44B6-8FBC-D4D8F156091D}"/>
              </a:ext>
            </a:extLst>
          </p:cNvPr>
          <p:cNvSpPr/>
          <p:nvPr/>
        </p:nvSpPr>
        <p:spPr>
          <a:xfrm>
            <a:off x="4530968" y="2505811"/>
            <a:ext cx="134224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02D490-9B8E-4A9A-A4B8-69BC3912199B}"/>
              </a:ext>
            </a:extLst>
          </p:cNvPr>
          <p:cNvCxnSpPr/>
          <p:nvPr/>
        </p:nvCxnSpPr>
        <p:spPr>
          <a:xfrm>
            <a:off x="7556529" y="3824655"/>
            <a:ext cx="1547446" cy="0"/>
          </a:xfrm>
          <a:prstGeom prst="line">
            <a:avLst/>
          </a:prstGeom>
          <a:ln w="38100">
            <a:solidFill>
              <a:srgbClr val="40404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7DC6B83-2FBE-43E4-84D8-62394C7EC496}"/>
              </a:ext>
            </a:extLst>
          </p:cNvPr>
          <p:cNvCxnSpPr>
            <a:cxnSpLocks/>
          </p:cNvCxnSpPr>
          <p:nvPr/>
        </p:nvCxnSpPr>
        <p:spPr>
          <a:xfrm flipV="1">
            <a:off x="3954824" y="1503482"/>
            <a:ext cx="232958" cy="2321172"/>
          </a:xfrm>
          <a:prstGeom prst="line">
            <a:avLst/>
          </a:prstGeom>
          <a:ln w="38100">
            <a:solidFill>
              <a:srgbClr val="40404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414190-153C-4372-9852-6D1FD1302E18}"/>
              </a:ext>
            </a:extLst>
          </p:cNvPr>
          <p:cNvCxnSpPr>
            <a:cxnSpLocks/>
          </p:cNvCxnSpPr>
          <p:nvPr/>
        </p:nvCxnSpPr>
        <p:spPr>
          <a:xfrm flipV="1">
            <a:off x="3769707" y="3824655"/>
            <a:ext cx="177788" cy="1866432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332458-8635-4450-AC2D-8A63636750A4}"/>
              </a:ext>
            </a:extLst>
          </p:cNvPr>
          <p:cNvSpPr/>
          <p:nvPr/>
        </p:nvSpPr>
        <p:spPr>
          <a:xfrm>
            <a:off x="3938952" y="1158508"/>
            <a:ext cx="134224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8841FB-4EF0-4279-A180-834776E34200}"/>
              </a:ext>
            </a:extLst>
          </p:cNvPr>
          <p:cNvSpPr/>
          <p:nvPr/>
        </p:nvSpPr>
        <p:spPr>
          <a:xfrm>
            <a:off x="8883161" y="3563044"/>
            <a:ext cx="134224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축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3B3641-E692-43A6-A25D-63CEB6976AF5}"/>
              </a:ext>
            </a:extLst>
          </p:cNvPr>
          <p:cNvSpPr/>
          <p:nvPr/>
        </p:nvSpPr>
        <p:spPr>
          <a:xfrm>
            <a:off x="3109759" y="5796437"/>
            <a:ext cx="1690130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페이지</a:t>
            </a:r>
            <a:endParaRPr lang="en-US" altLang="ko-KR" sz="2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1C1A9E-B949-49AC-AFC7-C7C61F671538}"/>
              </a:ext>
            </a:extLst>
          </p:cNvPr>
          <p:cNvSpPr/>
          <p:nvPr/>
        </p:nvSpPr>
        <p:spPr>
          <a:xfrm>
            <a:off x="4785024" y="5789723"/>
            <a:ext cx="191471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요소</a:t>
            </a:r>
            <a:endParaRPr lang="en-US" altLang="ko-KR" sz="2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6960E1-C013-4204-9238-01FB9A710A06}"/>
              </a:ext>
            </a:extLst>
          </p:cNvPr>
          <p:cNvSpPr/>
          <p:nvPr/>
        </p:nvSpPr>
        <p:spPr>
          <a:xfrm>
            <a:off x="6665948" y="5796437"/>
            <a:ext cx="2029644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두번째 요소</a:t>
            </a:r>
            <a:endParaRPr lang="en-US" altLang="ko-KR" sz="2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9214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55723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z-index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6B35F0-73CF-474C-B6F3-64BCEDC85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41" y="2212771"/>
            <a:ext cx="3261609" cy="31710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147A6B-5AA4-404F-92BF-3E4BE0F81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552" y="1411308"/>
            <a:ext cx="1630805" cy="477393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7334624-74C8-4071-B8FA-AEEA01E2E212}"/>
              </a:ext>
            </a:extLst>
          </p:cNvPr>
          <p:cNvSpPr/>
          <p:nvPr/>
        </p:nvSpPr>
        <p:spPr>
          <a:xfrm>
            <a:off x="5149572" y="3429000"/>
            <a:ext cx="624254" cy="633046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0A594E-0CD6-4AB5-B002-69B26B225F65}"/>
              </a:ext>
            </a:extLst>
          </p:cNvPr>
          <p:cNvSpPr/>
          <p:nvPr/>
        </p:nvSpPr>
        <p:spPr>
          <a:xfrm>
            <a:off x="9657626" y="4186298"/>
            <a:ext cx="2029644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줄간견</a:t>
            </a:r>
            <a:r>
              <a:rPr lang="en-US" altLang="ko-KR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:70px</a:t>
            </a:r>
          </a:p>
          <a:p>
            <a:pPr lvl="0">
              <a:defRPr lang="ko-KR" altLang="en-US"/>
            </a:pPr>
            <a:r>
              <a:rPr lang="ko-KR" altLang="en-US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글자크기</a:t>
            </a:r>
            <a:r>
              <a:rPr lang="en-US" altLang="ko-KR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:20px</a:t>
            </a:r>
          </a:p>
        </p:txBody>
      </p:sp>
    </p:spTree>
    <p:extLst>
      <p:ext uri="{BB962C8B-B14F-4D97-AF65-F5344CB8AC3E}">
        <p14:creationId xmlns:p14="http://schemas.microsoft.com/office/powerpoint/2010/main" val="41798820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15071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overflow</a:t>
            </a: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00F91-AE4F-4A86-A019-3E5A777B22D8}"/>
              </a:ext>
            </a:extLst>
          </p:cNvPr>
          <p:cNvSpPr txBox="1"/>
          <p:nvPr/>
        </p:nvSpPr>
        <p:spPr>
          <a:xfrm>
            <a:off x="3148315" y="1085007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overflow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30F545-DF6C-4192-8FC1-6EBD96CA8F90}"/>
              </a:ext>
            </a:extLst>
          </p:cNvPr>
          <p:cNvSpPr/>
          <p:nvPr/>
        </p:nvSpPr>
        <p:spPr>
          <a:xfrm>
            <a:off x="3148315" y="2252200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부모요소의 범위를 벗어날 때 어떻게 처리할지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1DFF73A-CDA3-47EE-A1A9-A903561F8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237662"/>
              </p:ext>
            </p:extLst>
          </p:nvPr>
        </p:nvGraphicFramePr>
        <p:xfrm>
          <a:off x="3294424" y="2979731"/>
          <a:ext cx="8707076" cy="3027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2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속성값</a:t>
                      </a:r>
                      <a:endParaRPr lang="ko-KR" altLang="en-US" sz="240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visible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특정 요소가 영역을 벗어나도 그대로 보여지도록 처리</a:t>
                      </a:r>
                      <a:endParaRPr lang="ko-KR" altLang="en-US" sz="24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hidden</a:t>
                      </a:r>
                      <a:endParaRPr lang="ko-KR" altLang="en-US" sz="2400" b="1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영역을 벗어나는 부분은 숨김처리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4135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scroll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영역을 벗어나는 부분을 스크롤로 처리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375914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auto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영역을 벗어나지 않으면 스크롤이 나오지 않고</a:t>
                      </a:r>
                      <a:r>
                        <a:rPr lang="en-US" altLang="ko-KR" sz="24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영역을 벗어나면 스크롤로 처리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8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5190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13654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overflow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0A1B8C-5114-48A7-8926-90E23494B5B5}"/>
              </a:ext>
            </a:extLst>
          </p:cNvPr>
          <p:cNvSpPr/>
          <p:nvPr/>
        </p:nvSpPr>
        <p:spPr>
          <a:xfrm>
            <a:off x="5362177" y="1686766"/>
            <a:ext cx="146764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6A9A37-E015-4FF6-9E11-68F396E4B7D1}"/>
              </a:ext>
            </a:extLst>
          </p:cNvPr>
          <p:cNvSpPr/>
          <p:nvPr/>
        </p:nvSpPr>
        <p:spPr>
          <a:xfrm>
            <a:off x="4709745" y="1485901"/>
            <a:ext cx="2772510" cy="4202720"/>
          </a:xfrm>
          <a:prstGeom prst="rect">
            <a:avLst/>
          </a:prstGeom>
          <a:noFill/>
          <a:ln w="381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8A83C-9022-498E-AD98-247C31EDE745}"/>
              </a:ext>
            </a:extLst>
          </p:cNvPr>
          <p:cNvSpPr/>
          <p:nvPr/>
        </p:nvSpPr>
        <p:spPr>
          <a:xfrm>
            <a:off x="5362177" y="3325651"/>
            <a:ext cx="146764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child</a:t>
            </a:r>
            <a:endParaRPr lang="en-US" altLang="ko-KR" sz="28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4FC7EB-3B99-4098-8EB8-DD31ACC3E686}"/>
              </a:ext>
            </a:extLst>
          </p:cNvPr>
          <p:cNvSpPr/>
          <p:nvPr/>
        </p:nvSpPr>
        <p:spPr>
          <a:xfrm>
            <a:off x="7478032" y="2417884"/>
            <a:ext cx="589083" cy="2338754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2D9680-53EF-42F9-B19B-9912C9F22362}"/>
              </a:ext>
            </a:extLst>
          </p:cNvPr>
          <p:cNvSpPr/>
          <p:nvPr/>
        </p:nvSpPr>
        <p:spPr>
          <a:xfrm>
            <a:off x="4134002" y="2417884"/>
            <a:ext cx="589083" cy="2338754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1D4A0-5039-4AA7-B117-3CFE772E77F7}"/>
              </a:ext>
            </a:extLst>
          </p:cNvPr>
          <p:cNvSpPr/>
          <p:nvPr/>
        </p:nvSpPr>
        <p:spPr>
          <a:xfrm>
            <a:off x="4120662" y="2417884"/>
            <a:ext cx="3950676" cy="2338754"/>
          </a:xfrm>
          <a:prstGeom prst="rect">
            <a:avLst/>
          </a:prstGeom>
          <a:noFill/>
          <a:ln w="38100">
            <a:solidFill>
              <a:srgbClr val="098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BE16D-07F0-4580-860A-5B9528AC5F8F}"/>
              </a:ext>
            </a:extLst>
          </p:cNvPr>
          <p:cNvSpPr/>
          <p:nvPr/>
        </p:nvSpPr>
        <p:spPr>
          <a:xfrm>
            <a:off x="5143500" y="5896519"/>
            <a:ext cx="1905000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overflow</a:t>
            </a:r>
            <a:endParaRPr lang="en-US" altLang="ko-KR" sz="28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ACAF8B1-B2CC-48E8-842B-46DAE0667C5F}"/>
              </a:ext>
            </a:extLst>
          </p:cNvPr>
          <p:cNvCxnSpPr>
            <a:stCxn id="9" idx="1"/>
            <a:endCxn id="8" idx="2"/>
          </p:cNvCxnSpPr>
          <p:nvPr/>
        </p:nvCxnSpPr>
        <p:spPr>
          <a:xfrm rot="10800000">
            <a:off x="4428544" y="4756639"/>
            <a:ext cx="714956" cy="1401491"/>
          </a:xfrm>
          <a:prstGeom prst="bentConnector2">
            <a:avLst/>
          </a:prstGeom>
          <a:ln w="38100">
            <a:solidFill>
              <a:srgbClr val="2162A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FD6E828-89B6-4617-BCFD-90FF0378D905}"/>
              </a:ext>
            </a:extLst>
          </p:cNvPr>
          <p:cNvCxnSpPr>
            <a:stCxn id="9" idx="3"/>
            <a:endCxn id="7" idx="2"/>
          </p:cNvCxnSpPr>
          <p:nvPr/>
        </p:nvCxnSpPr>
        <p:spPr>
          <a:xfrm flipV="1">
            <a:off x="7048500" y="4756638"/>
            <a:ext cx="724074" cy="1401491"/>
          </a:xfrm>
          <a:prstGeom prst="bentConnector2">
            <a:avLst/>
          </a:prstGeom>
          <a:ln w="38100">
            <a:solidFill>
              <a:srgbClr val="2162AF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533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77454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overflow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14ED2D-C9E2-4526-94B0-B1BE974E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92" y="1492714"/>
            <a:ext cx="8533616" cy="44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644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435189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&amp; overflow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3A715E-6961-4918-AA35-FE42CDD5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1" y="1411308"/>
            <a:ext cx="1646756" cy="475821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49FCE33-5CAF-4C88-B221-ECEA98910FD9}"/>
              </a:ext>
            </a:extLst>
          </p:cNvPr>
          <p:cNvSpPr/>
          <p:nvPr/>
        </p:nvSpPr>
        <p:spPr>
          <a:xfrm>
            <a:off x="8462153" y="3429000"/>
            <a:ext cx="624254" cy="633046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EE2A23-BF42-44DE-954E-1AA1FA58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563" y="1430171"/>
            <a:ext cx="3241849" cy="473935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1186878-75DD-4AA5-A481-61F5D32CCB92}"/>
              </a:ext>
            </a:extLst>
          </p:cNvPr>
          <p:cNvSpPr/>
          <p:nvPr/>
        </p:nvSpPr>
        <p:spPr>
          <a:xfrm>
            <a:off x="3136568" y="3429000"/>
            <a:ext cx="624254" cy="633046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85A0E9-B8BC-41A2-BD62-683AA6878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148" y="1430171"/>
            <a:ext cx="1646756" cy="47251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1C8418C-53A2-4F30-9EB4-EAEAEE8927DF}"/>
              </a:ext>
            </a:extLst>
          </p:cNvPr>
          <p:cNvSpPr/>
          <p:nvPr/>
        </p:nvSpPr>
        <p:spPr>
          <a:xfrm>
            <a:off x="9968402" y="933327"/>
            <a:ext cx="134224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hidden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7871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22075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페이지 레이아웃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29674-9207-4668-AF6C-B425EF13D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66" y="1119963"/>
            <a:ext cx="4393134" cy="52276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2EE2EC-8957-4351-8680-8324E7065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747" y="1119963"/>
            <a:ext cx="3607738" cy="52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260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569579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화면의 레이아웃 및 가로 배치를 </a:t>
            </a:r>
            <a:r>
              <a:rPr lang="ko-KR" altLang="en-US" sz="2400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경우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72F00E-6534-4CF2-AE2E-954E9989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4" y="1048440"/>
            <a:ext cx="11085184" cy="7794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932F6E-E00B-4F4B-8317-4726A4B22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74" y="1935278"/>
            <a:ext cx="5445555" cy="44631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122453-11A5-4892-ABC9-FD4433E3156A}"/>
              </a:ext>
            </a:extLst>
          </p:cNvPr>
          <p:cNvSpPr/>
          <p:nvPr/>
        </p:nvSpPr>
        <p:spPr>
          <a:xfrm>
            <a:off x="662474" y="1935278"/>
            <a:ext cx="3697761" cy="4463161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5A02DC-ABC3-458E-98BB-0605EF5FA7F6}"/>
              </a:ext>
            </a:extLst>
          </p:cNvPr>
          <p:cNvSpPr/>
          <p:nvPr/>
        </p:nvSpPr>
        <p:spPr>
          <a:xfrm>
            <a:off x="4398336" y="1935278"/>
            <a:ext cx="1709693" cy="446316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3D8111-B550-4B19-938C-60912BF78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451" y="3729906"/>
            <a:ext cx="5455988" cy="8739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EB0701-BF3A-4478-9FC3-50DC58352824}"/>
              </a:ext>
            </a:extLst>
          </p:cNvPr>
          <p:cNvSpPr/>
          <p:nvPr/>
        </p:nvSpPr>
        <p:spPr>
          <a:xfrm>
            <a:off x="662474" y="1094740"/>
            <a:ext cx="3284493" cy="653038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F391F5-1168-4DAE-8780-400033DF5BDD}"/>
              </a:ext>
            </a:extLst>
          </p:cNvPr>
          <p:cNvSpPr/>
          <p:nvPr/>
        </p:nvSpPr>
        <p:spPr>
          <a:xfrm>
            <a:off x="3985067" y="1094740"/>
            <a:ext cx="3654223" cy="65303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0016B9-4C49-4F0D-95CF-AE18C9BB792E}"/>
              </a:ext>
            </a:extLst>
          </p:cNvPr>
          <p:cNvSpPr/>
          <p:nvPr/>
        </p:nvSpPr>
        <p:spPr>
          <a:xfrm>
            <a:off x="6262231" y="3753055"/>
            <a:ext cx="2742873" cy="839179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C11414-8203-477D-8B85-CED0274A0B8C}"/>
              </a:ext>
            </a:extLst>
          </p:cNvPr>
          <p:cNvSpPr/>
          <p:nvPr/>
        </p:nvSpPr>
        <p:spPr>
          <a:xfrm>
            <a:off x="9026324" y="3753054"/>
            <a:ext cx="2888537" cy="8391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121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23463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</a:t>
            </a: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043E9-60D8-44CE-BA32-602A82F67C2C}"/>
              </a:ext>
            </a:extLst>
          </p:cNvPr>
          <p:cNvSpPr txBox="1"/>
          <p:nvPr/>
        </p:nvSpPr>
        <p:spPr>
          <a:xfrm>
            <a:off x="3148315" y="1370347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5CA729-459C-4367-A65E-36F9248FA01F}"/>
              </a:ext>
            </a:extLst>
          </p:cNvPr>
          <p:cNvSpPr/>
          <p:nvPr/>
        </p:nvSpPr>
        <p:spPr>
          <a:xfrm>
            <a:off x="3148315" y="2330176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요소를 띄워서 배치하는 속성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F1C827-EAEC-4C6F-862B-9115C05F6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22330"/>
              </p:ext>
            </p:extLst>
          </p:nvPr>
        </p:nvGraphicFramePr>
        <p:xfrm>
          <a:off x="4853323" y="2982228"/>
          <a:ext cx="5633240" cy="2518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4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속성값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left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왼쪽에 요소를 띄움</a:t>
                      </a:r>
                      <a:endParaRPr lang="ko-KR" altLang="en-US" sz="24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right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오른쪽에 요소를 띄움</a:t>
                      </a:r>
                      <a:endParaRPr lang="ko-KR" altLang="en-US" sz="24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375914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none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띄우지 않음</a:t>
                      </a:r>
                      <a:r>
                        <a:rPr lang="en-US" altLang="ko-KR" sz="24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기본값</a:t>
                      </a:r>
                      <a:r>
                        <a:rPr lang="en-US" altLang="ko-KR" sz="24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24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34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40936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2C328-1A38-4C12-966A-AB0082C7D2EC}"/>
              </a:ext>
            </a:extLst>
          </p:cNvPr>
          <p:cNvSpPr txBox="1"/>
          <p:nvPr/>
        </p:nvSpPr>
        <p:spPr>
          <a:xfrm>
            <a:off x="3257674" y="2072482"/>
            <a:ext cx="5687658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</a:t>
            </a:r>
            <a:endParaRPr lang="en-US" altLang="ko-KR" sz="115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59AC9-EC65-4B38-91A1-5BC3E34FBBD7}"/>
              </a:ext>
            </a:extLst>
          </p:cNvPr>
          <p:cNvSpPr txBox="1"/>
          <p:nvPr/>
        </p:nvSpPr>
        <p:spPr>
          <a:xfrm>
            <a:off x="3082584" y="4179578"/>
            <a:ext cx="2941983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무엇을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F951B-A992-4E05-8989-2DC78C686C43}"/>
              </a:ext>
            </a:extLst>
          </p:cNvPr>
          <p:cNvSpPr txBox="1"/>
          <p:nvPr/>
        </p:nvSpPr>
        <p:spPr>
          <a:xfrm>
            <a:off x="3082584" y="4179578"/>
            <a:ext cx="2941983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E44436-FAAB-4A6F-BBD5-FB167057ED50}"/>
              </a:ext>
            </a:extLst>
          </p:cNvPr>
          <p:cNvSpPr txBox="1"/>
          <p:nvPr/>
        </p:nvSpPr>
        <p:spPr>
          <a:xfrm>
            <a:off x="6170341" y="4179578"/>
            <a:ext cx="2941983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</a:t>
            </a:r>
            <a:r>
              <a:rPr lang="en-US" altLang="ko-KR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26935E-F26B-4B80-A84B-41610E1806D1}"/>
              </a:ext>
            </a:extLst>
          </p:cNvPr>
          <p:cNvSpPr txBox="1"/>
          <p:nvPr/>
        </p:nvSpPr>
        <p:spPr>
          <a:xfrm>
            <a:off x="6170341" y="4179578"/>
            <a:ext cx="2941983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</a:t>
            </a:r>
            <a:endParaRPr lang="en-US" altLang="ko-KR" sz="5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1C6F1B-63F0-46B8-8C7E-74733FD39166}"/>
              </a:ext>
            </a:extLst>
          </p:cNvPr>
          <p:cNvSpPr/>
          <p:nvPr/>
        </p:nvSpPr>
        <p:spPr>
          <a:xfrm>
            <a:off x="6024567" y="4179578"/>
            <a:ext cx="145774" cy="92333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3" grpId="0"/>
      <p:bldP spid="13" grpId="1"/>
      <p:bldP spid="14" grpId="0"/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23463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</a:t>
            </a: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13989B6-A4E1-4624-8EE5-345FD741A11D}"/>
              </a:ext>
            </a:extLst>
          </p:cNvPr>
          <p:cNvSpPr/>
          <p:nvPr/>
        </p:nvSpPr>
        <p:spPr>
          <a:xfrm>
            <a:off x="3887577" y="1595098"/>
            <a:ext cx="7581118" cy="3650631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35889C-4DF8-4FC2-9734-F5870B016C79}"/>
              </a:ext>
            </a:extLst>
          </p:cNvPr>
          <p:cNvSpPr/>
          <p:nvPr/>
        </p:nvSpPr>
        <p:spPr>
          <a:xfrm>
            <a:off x="6556606" y="1807623"/>
            <a:ext cx="4700530" cy="1707797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903C70-DEA7-4ECF-9AAE-4D88730C5B9F}"/>
              </a:ext>
            </a:extLst>
          </p:cNvPr>
          <p:cNvSpPr/>
          <p:nvPr/>
        </p:nvSpPr>
        <p:spPr>
          <a:xfrm>
            <a:off x="4045853" y="3515420"/>
            <a:ext cx="7211283" cy="146670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E5B6BB-C9FB-4007-9AA8-8B1E8196B29D}"/>
              </a:ext>
            </a:extLst>
          </p:cNvPr>
          <p:cNvSpPr/>
          <p:nvPr/>
        </p:nvSpPr>
        <p:spPr>
          <a:xfrm>
            <a:off x="4077800" y="1823732"/>
            <a:ext cx="2390534" cy="15966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023BBD-EF9B-438E-9486-BCAE0EC2CD67}"/>
              </a:ext>
            </a:extLst>
          </p:cNvPr>
          <p:cNvSpPr/>
          <p:nvPr/>
        </p:nvSpPr>
        <p:spPr>
          <a:xfrm>
            <a:off x="4628724" y="2233712"/>
            <a:ext cx="11528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02CD4-29AC-4A43-A430-4EABF9CB9891}"/>
              </a:ext>
            </a:extLst>
          </p:cNvPr>
          <p:cNvSpPr/>
          <p:nvPr/>
        </p:nvSpPr>
        <p:spPr>
          <a:xfrm>
            <a:off x="6057765" y="3476632"/>
            <a:ext cx="31566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9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108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08422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2CDCE-FB43-4A0D-A7E9-943050B5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68" y="2202109"/>
            <a:ext cx="4378088" cy="391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2F90D0-DA92-4B3C-ADE8-21058812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308" y="2202109"/>
            <a:ext cx="4999630" cy="276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57AECC-81DD-4523-9BDC-9D889D123BDE}"/>
              </a:ext>
            </a:extLst>
          </p:cNvPr>
          <p:cNvSpPr/>
          <p:nvPr/>
        </p:nvSpPr>
        <p:spPr>
          <a:xfrm>
            <a:off x="1287185" y="1351685"/>
            <a:ext cx="393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float </a:t>
            </a:r>
            <a:r>
              <a:rPr lang="ko-KR" altLang="en-US" sz="4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CDF1E-D173-435F-9E5F-1F0CBAE5ACC6}"/>
              </a:ext>
            </a:extLst>
          </p:cNvPr>
          <p:cNvSpPr/>
          <p:nvPr/>
        </p:nvSpPr>
        <p:spPr>
          <a:xfrm>
            <a:off x="6885896" y="1346569"/>
            <a:ext cx="393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float </a:t>
            </a:r>
            <a:r>
              <a:rPr lang="ko-KR" altLang="en-US" sz="4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후</a:t>
            </a:r>
          </a:p>
        </p:txBody>
      </p:sp>
    </p:spTree>
    <p:extLst>
      <p:ext uri="{BB962C8B-B14F-4D97-AF65-F5344CB8AC3E}">
        <p14:creationId xmlns:p14="http://schemas.microsoft.com/office/powerpoint/2010/main" val="21019893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08422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4FD64-81FE-4215-90E7-C5E0A9E38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449319"/>
            <a:ext cx="84010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9790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182EC5D-2D81-4A6F-ABC5-0344EF68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37" y="1058741"/>
            <a:ext cx="7453006" cy="5616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413286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레이아웃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A27F0-C1F3-4ECB-A7C7-AFDDBC3EF6B5}"/>
              </a:ext>
            </a:extLst>
          </p:cNvPr>
          <p:cNvSpPr txBox="1"/>
          <p:nvPr/>
        </p:nvSpPr>
        <p:spPr>
          <a:xfrm>
            <a:off x="2289838" y="1356090"/>
            <a:ext cx="3832804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:1024,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높이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:134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D0665-8DDB-47B4-ACF1-E7634E9904AC}"/>
              </a:ext>
            </a:extLst>
          </p:cNvPr>
          <p:cNvSpPr txBox="1"/>
          <p:nvPr/>
        </p:nvSpPr>
        <p:spPr>
          <a:xfrm>
            <a:off x="8526639" y="2129405"/>
            <a:ext cx="2984641" cy="1077218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전체가로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:1024</a:t>
            </a:r>
          </a:p>
          <a:p>
            <a:pPr lvl="0">
              <a:defRPr lang="ko-KR" altLang="en-US"/>
            </a:pPr>
            <a:r>
              <a:rPr lang="ko-KR" altLang="en-US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전체세로</a:t>
            </a:r>
            <a:r>
              <a:rPr lang="en-US" altLang="ko-KR" sz="32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768</a:t>
            </a:r>
            <a:endParaRPr lang="en-US" altLang="ko-KR" sz="3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473D6-61C4-4513-8DBD-5E8182152B0A}"/>
              </a:ext>
            </a:extLst>
          </p:cNvPr>
          <p:cNvSpPr txBox="1"/>
          <p:nvPr/>
        </p:nvSpPr>
        <p:spPr>
          <a:xfrm>
            <a:off x="2042722" y="3328543"/>
            <a:ext cx="2163517" cy="95410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</a:t>
            </a:r>
            <a:r>
              <a:rPr lang="en-US" altLang="ko-KR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:724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높이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74C8C-6349-4C06-990A-43FA253A6EBF}"/>
              </a:ext>
            </a:extLst>
          </p:cNvPr>
          <p:cNvSpPr txBox="1"/>
          <p:nvPr/>
        </p:nvSpPr>
        <p:spPr>
          <a:xfrm>
            <a:off x="5693398" y="3328543"/>
            <a:ext cx="2163517" cy="95410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</a:t>
            </a:r>
            <a:r>
              <a:rPr lang="en-US" altLang="ko-KR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:300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높이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:500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CA898-0F13-4511-B0B9-0C96DB83D9FB}"/>
              </a:ext>
            </a:extLst>
          </p:cNvPr>
          <p:cNvSpPr txBox="1"/>
          <p:nvPr/>
        </p:nvSpPr>
        <p:spPr>
          <a:xfrm>
            <a:off x="2402239" y="5860219"/>
            <a:ext cx="3608000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폭</a:t>
            </a:r>
            <a:r>
              <a:rPr lang="en-US" altLang="ko-KR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:1024 / </a:t>
            </a:r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높이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:134</a:t>
            </a:r>
          </a:p>
        </p:txBody>
      </p:sp>
    </p:spTree>
    <p:extLst>
      <p:ext uri="{BB962C8B-B14F-4D97-AF65-F5344CB8AC3E}">
        <p14:creationId xmlns:p14="http://schemas.microsoft.com/office/powerpoint/2010/main" val="20404881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412965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float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레이아웃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554627-AB02-4A50-9CE2-5735ECC0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17" y="1227365"/>
            <a:ext cx="6866475" cy="5376077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014A9-6701-4CDB-97B7-48D9320AF4E2}"/>
              </a:ext>
            </a:extLst>
          </p:cNvPr>
          <p:cNvSpPr txBox="1"/>
          <p:nvPr/>
        </p:nvSpPr>
        <p:spPr>
          <a:xfrm>
            <a:off x="1121570" y="1753021"/>
            <a:ext cx="2148256" cy="58477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:10%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28290-A524-4948-A76E-0F9ECAF7B09C}"/>
              </a:ext>
            </a:extLst>
          </p:cNvPr>
          <p:cNvSpPr txBox="1"/>
          <p:nvPr/>
        </p:nvSpPr>
        <p:spPr>
          <a:xfrm>
            <a:off x="8062994" y="2337796"/>
            <a:ext cx="3218289" cy="95410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너비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1024px</a:t>
            </a:r>
          </a:p>
          <a:p>
            <a:pPr lvl="0">
              <a:defRPr lang="ko-KR" altLang="en-US"/>
            </a:pP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높이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768px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C3CE0-2C30-4B87-A550-9C1E8194F6FE}"/>
              </a:ext>
            </a:extLst>
          </p:cNvPr>
          <p:cNvSpPr txBox="1"/>
          <p:nvPr/>
        </p:nvSpPr>
        <p:spPr>
          <a:xfrm>
            <a:off x="1121570" y="1210336"/>
            <a:ext cx="2148256" cy="58477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:10%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A75A1-FF3C-4DF5-AF80-42A207E76C49}"/>
              </a:ext>
            </a:extLst>
          </p:cNvPr>
          <p:cNvSpPr txBox="1"/>
          <p:nvPr/>
        </p:nvSpPr>
        <p:spPr>
          <a:xfrm>
            <a:off x="5628936" y="4266901"/>
            <a:ext cx="2148256" cy="58477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:60%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A7B4A-6BCE-405D-A88E-28A07CA568BA}"/>
              </a:ext>
            </a:extLst>
          </p:cNvPr>
          <p:cNvSpPr txBox="1"/>
          <p:nvPr/>
        </p:nvSpPr>
        <p:spPr>
          <a:xfrm>
            <a:off x="4601277" y="5775552"/>
            <a:ext cx="2148256" cy="58477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:20%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7FD47-7435-499C-AAB9-9DAB9768252E}"/>
              </a:ext>
            </a:extLst>
          </p:cNvPr>
          <p:cNvSpPr txBox="1"/>
          <p:nvPr/>
        </p:nvSpPr>
        <p:spPr>
          <a:xfrm>
            <a:off x="5628936" y="3573504"/>
            <a:ext cx="2148256" cy="58477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 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:30%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20553-76ED-41D7-8CA7-40A950104B61}"/>
              </a:ext>
            </a:extLst>
          </p:cNvPr>
          <p:cNvSpPr txBox="1"/>
          <p:nvPr/>
        </p:nvSpPr>
        <p:spPr>
          <a:xfrm>
            <a:off x="2336867" y="3180735"/>
            <a:ext cx="2148256" cy="58477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:50%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84AD3-8CFA-4E39-9768-A504FBD9E39C}"/>
              </a:ext>
            </a:extLst>
          </p:cNvPr>
          <p:cNvSpPr txBox="1"/>
          <p:nvPr/>
        </p:nvSpPr>
        <p:spPr>
          <a:xfrm>
            <a:off x="4653534" y="1245504"/>
            <a:ext cx="2148256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#EA4335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6C94C-C190-4BEB-828E-0C391C379B81}"/>
              </a:ext>
            </a:extLst>
          </p:cNvPr>
          <p:cNvSpPr txBox="1"/>
          <p:nvPr/>
        </p:nvSpPr>
        <p:spPr>
          <a:xfrm>
            <a:off x="4653534" y="1793360"/>
            <a:ext cx="2148256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#EF6C00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3D0D3-3B39-4A80-8B21-239372C2EE64}"/>
              </a:ext>
            </a:extLst>
          </p:cNvPr>
          <p:cNvSpPr txBox="1"/>
          <p:nvPr/>
        </p:nvSpPr>
        <p:spPr>
          <a:xfrm>
            <a:off x="2336867" y="2640978"/>
            <a:ext cx="2148256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#FBBC05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AFAA4-F6C0-4332-8319-BD6ED7431F6D}"/>
              </a:ext>
            </a:extLst>
          </p:cNvPr>
          <p:cNvSpPr txBox="1"/>
          <p:nvPr/>
        </p:nvSpPr>
        <p:spPr>
          <a:xfrm>
            <a:off x="2336867" y="4189057"/>
            <a:ext cx="2148256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#34A853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776D33-A36E-47AD-A89F-1BA257C36336}"/>
              </a:ext>
            </a:extLst>
          </p:cNvPr>
          <p:cNvSpPr txBox="1"/>
          <p:nvPr/>
        </p:nvSpPr>
        <p:spPr>
          <a:xfrm>
            <a:off x="5675626" y="2919125"/>
            <a:ext cx="2148256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#4285F4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F307B5-65F7-4576-9663-974DADB73544}"/>
              </a:ext>
            </a:extLst>
          </p:cNvPr>
          <p:cNvSpPr txBox="1"/>
          <p:nvPr/>
        </p:nvSpPr>
        <p:spPr>
          <a:xfrm>
            <a:off x="2195698" y="5837107"/>
            <a:ext cx="2148256" cy="52322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#8A8D92</a:t>
            </a:r>
          </a:p>
        </p:txBody>
      </p:sp>
    </p:spTree>
    <p:extLst>
      <p:ext uri="{BB962C8B-B14F-4D97-AF65-F5344CB8AC3E}">
        <p14:creationId xmlns:p14="http://schemas.microsoft.com/office/powerpoint/2010/main" val="26991087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441980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페이지에 배경화면을 제어할 때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9CDE1-A306-4494-B125-7CF7A5B4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38" y="1384973"/>
            <a:ext cx="5809723" cy="29200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D96653-B47A-4C1B-AAE4-01C5236DE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061" y="2644685"/>
            <a:ext cx="5652163" cy="33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2F5D30-DB7A-48FA-875B-4C52B36B9E0B}"/>
              </a:ext>
            </a:extLst>
          </p:cNvPr>
          <p:cNvSpPr txBox="1"/>
          <p:nvPr/>
        </p:nvSpPr>
        <p:spPr>
          <a:xfrm>
            <a:off x="3148315" y="681081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F8644A-9510-45ED-8A7F-F3FA49FC1A9C}"/>
              </a:ext>
            </a:extLst>
          </p:cNvPr>
          <p:cNvSpPr/>
          <p:nvPr/>
        </p:nvSpPr>
        <p:spPr>
          <a:xfrm>
            <a:off x="3148315" y="1847183"/>
            <a:ext cx="9043257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요소의 배경 스타일 지정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7F9355D-87A6-4076-8A76-F80540B80A97}"/>
              </a:ext>
            </a:extLst>
          </p:cNvPr>
          <p:cNvGraphicFramePr>
            <a:graphicFrameLocks noGrp="1"/>
          </p:cNvGraphicFramePr>
          <p:nvPr/>
        </p:nvGraphicFramePr>
        <p:xfrm>
          <a:off x="3507853" y="2613199"/>
          <a:ext cx="8322196" cy="378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5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background-color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배경 색상 지정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background-image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배경 이미지 지정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background-position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배경 이미지 시작 위치</a:t>
                      </a:r>
                      <a:r>
                        <a:rPr lang="ko-KR" altLang="en-US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수평</a:t>
                      </a:r>
                      <a:r>
                        <a:rPr lang="en-US" altLang="ko-KR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수직</a:t>
                      </a:r>
                      <a:r>
                        <a:rPr lang="en-US" altLang="ko-KR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지정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background-repeat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배경 반복 여부</a:t>
                      </a: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방향 지정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background-size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배경 이미지 너비</a:t>
                      </a:r>
                      <a:r>
                        <a:rPr lang="en-US" altLang="ko-KR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높이 지정 </a:t>
                      </a:r>
                      <a:r>
                        <a:rPr lang="en-US" altLang="ko-KR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너비</a:t>
                      </a:r>
                      <a:r>
                        <a:rPr lang="en-US" altLang="ko-KR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높이</a:t>
                      </a:r>
                      <a:r>
                        <a:rPr lang="en-US" altLang="ko-KR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background-attachment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스크롤에 따른 배경 이동 여부 지정 </a:t>
                      </a: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(scroll, fixed)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background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배경 속성 값 한 번에 지정 </a:t>
                      </a: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색상 이미지 반복형태 위치</a:t>
                      </a:r>
                      <a:r>
                        <a:rPr lang="en-US" altLang="ko-KR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5363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33674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7E59F-C292-4142-9F1E-7280A4219DDC}"/>
              </a:ext>
            </a:extLst>
          </p:cNvPr>
          <p:cNvSpPr txBox="1"/>
          <p:nvPr/>
        </p:nvSpPr>
        <p:spPr>
          <a:xfrm>
            <a:off x="1404861" y="2552350"/>
            <a:ext cx="9382278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#box {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background-image: </a:t>
            </a:r>
            <a:r>
              <a:rPr lang="en-US" altLang="ko-KR" sz="36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</a:t>
            </a:r>
            <a:r>
              <a:rPr lang="ko-KR" altLang="en-US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이미지경로</a:t>
            </a:r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’);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180931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33674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F08F2-32A3-4A0F-A41E-9B759D526152}"/>
              </a:ext>
            </a:extLst>
          </p:cNvPr>
          <p:cNvSpPr txBox="1"/>
          <p:nvPr/>
        </p:nvSpPr>
        <p:spPr>
          <a:xfrm>
            <a:off x="1615086" y="1178200"/>
            <a:ext cx="8744256" cy="18774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#box {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background-image: </a:t>
            </a:r>
            <a:r>
              <a:rPr lang="en-US" altLang="ko-KR" sz="28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(‘./</a:t>
            </a:r>
            <a:r>
              <a:rPr lang="en-US" altLang="ko-KR" sz="28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/heart.png’);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background-repeat: </a:t>
            </a:r>
            <a:r>
              <a:rPr lang="en-US" altLang="ko-KR" sz="32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repeat(</a:t>
            </a:r>
            <a:r>
              <a:rPr lang="ko-KR" altLang="en-US" sz="32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</a:t>
            </a:r>
            <a:r>
              <a:rPr lang="en-US" altLang="ko-KR" sz="32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CFD2D8-62C0-49B4-8D22-ECA9B094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8" y="3802363"/>
            <a:ext cx="2450622" cy="23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B131385-7814-4230-AFCA-7648E633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78" y="3802363"/>
            <a:ext cx="2369981" cy="23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108C5C1-087C-4223-9173-BCC90B1F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97" y="3802363"/>
            <a:ext cx="2505210" cy="23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73E70F0-FBBF-409A-A26E-65AF95D4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046" y="3778979"/>
            <a:ext cx="2398664" cy="239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9E885-F971-420E-93AC-E76EB6843975}"/>
              </a:ext>
            </a:extLst>
          </p:cNvPr>
          <p:cNvSpPr txBox="1"/>
          <p:nvPr/>
        </p:nvSpPr>
        <p:spPr>
          <a:xfrm>
            <a:off x="1070321" y="3136612"/>
            <a:ext cx="169269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repeat</a:t>
            </a:r>
            <a:endParaRPr lang="en-US" altLang="ko-KR" sz="28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8E45E-0D71-444C-A2BC-D15E5ABD6D6E}"/>
              </a:ext>
            </a:extLst>
          </p:cNvPr>
          <p:cNvSpPr txBox="1"/>
          <p:nvPr/>
        </p:nvSpPr>
        <p:spPr>
          <a:xfrm>
            <a:off x="3631732" y="3136612"/>
            <a:ext cx="226267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no-repeat</a:t>
            </a:r>
            <a:endParaRPr lang="en-US" altLang="ko-KR" sz="28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081A2-9487-42AD-AA04-8E89117B7BC8}"/>
              </a:ext>
            </a:extLst>
          </p:cNvPr>
          <p:cNvSpPr txBox="1"/>
          <p:nvPr/>
        </p:nvSpPr>
        <p:spPr>
          <a:xfrm>
            <a:off x="6477265" y="3136612"/>
            <a:ext cx="214587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repeat-x</a:t>
            </a:r>
            <a:endParaRPr lang="en-US" altLang="ko-KR" sz="28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3FE69-6AE2-4ACC-A533-C5E6F76B08CB}"/>
              </a:ext>
            </a:extLst>
          </p:cNvPr>
          <p:cNvSpPr txBox="1"/>
          <p:nvPr/>
        </p:nvSpPr>
        <p:spPr>
          <a:xfrm>
            <a:off x="9218042" y="3136612"/>
            <a:ext cx="22826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repeat-y</a:t>
            </a:r>
            <a:endParaRPr lang="en-US" altLang="ko-KR" sz="28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4067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33674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BD1DA4-84DB-4022-9FF5-BB01DB86B4A0}"/>
              </a:ext>
            </a:extLst>
          </p:cNvPr>
          <p:cNvGrpSpPr/>
          <p:nvPr/>
        </p:nvGrpSpPr>
        <p:grpSpPr>
          <a:xfrm>
            <a:off x="3963388" y="2476654"/>
            <a:ext cx="5663049" cy="2536859"/>
            <a:chOff x="3963388" y="2476654"/>
            <a:chExt cx="5663049" cy="2536859"/>
          </a:xfrm>
        </p:grpSpPr>
        <p:sp>
          <p:nvSpPr>
            <p:cNvPr id="4" name="오른쪽 대괄호 3">
              <a:extLst>
                <a:ext uri="{FF2B5EF4-FFF2-40B4-BE49-F238E27FC236}">
                  <a16:creationId xmlns:a16="http://schemas.microsoft.com/office/drawing/2014/main" id="{6EB651AE-9700-4B86-B353-F74005AA21B7}"/>
                </a:ext>
              </a:extLst>
            </p:cNvPr>
            <p:cNvSpPr/>
            <p:nvPr/>
          </p:nvSpPr>
          <p:spPr>
            <a:xfrm rot="16200000" flipH="1">
              <a:off x="5686588" y="2749623"/>
              <a:ext cx="258472" cy="3622977"/>
            </a:xfrm>
            <a:prstGeom prst="rightBracke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6905FC-FB75-40FB-89F8-586D925CDBE6}"/>
                </a:ext>
              </a:extLst>
            </p:cNvPr>
            <p:cNvSpPr txBox="1"/>
            <p:nvPr/>
          </p:nvSpPr>
          <p:spPr>
            <a:xfrm>
              <a:off x="5214376" y="4367182"/>
              <a:ext cx="1394767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52px</a:t>
              </a:r>
            </a:p>
          </p:txBody>
        </p:sp>
        <p:pic>
          <p:nvPicPr>
            <p:cNvPr id="6" name="Picture 2" descr="C:\Users\HHD\Desktop\2017년 사업\경영원\수업\CSS\login_state.png">
              <a:extLst>
                <a:ext uri="{FF2B5EF4-FFF2-40B4-BE49-F238E27FC236}">
                  <a16:creationId xmlns:a16="http://schemas.microsoft.com/office/drawing/2014/main" id="{A3AB9B6F-C38A-46DB-BD9A-4220B18C4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388" y="2476654"/>
              <a:ext cx="3663922" cy="18319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오른쪽 대괄호 6">
              <a:extLst>
                <a:ext uri="{FF2B5EF4-FFF2-40B4-BE49-F238E27FC236}">
                  <a16:creationId xmlns:a16="http://schemas.microsoft.com/office/drawing/2014/main" id="{9CDA8F1B-978A-4E31-83A1-71F109589E52}"/>
                </a:ext>
              </a:extLst>
            </p:cNvPr>
            <p:cNvSpPr/>
            <p:nvPr/>
          </p:nvSpPr>
          <p:spPr>
            <a:xfrm>
              <a:off x="7897108" y="2512353"/>
              <a:ext cx="409433" cy="1760561"/>
            </a:xfrm>
            <a:prstGeom prst="rightBracke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503BB-4576-4AD2-BA5F-974692C040B5}"/>
                </a:ext>
              </a:extLst>
            </p:cNvPr>
            <p:cNvSpPr txBox="1"/>
            <p:nvPr/>
          </p:nvSpPr>
          <p:spPr>
            <a:xfrm>
              <a:off x="7897108" y="3069466"/>
              <a:ext cx="1729329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26px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5B5FAF-E644-4C07-8E01-F2AE4D52A731}"/>
              </a:ext>
            </a:extLst>
          </p:cNvPr>
          <p:cNvGrpSpPr/>
          <p:nvPr/>
        </p:nvGrpSpPr>
        <p:grpSpPr>
          <a:xfrm>
            <a:off x="-14474" y="868098"/>
            <a:ext cx="12214349" cy="5989902"/>
            <a:chOff x="0" y="868098"/>
            <a:chExt cx="12214349" cy="598990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D911149-A08B-4F30-8189-7144C7C249C7}"/>
                </a:ext>
              </a:extLst>
            </p:cNvPr>
            <p:cNvGrpSpPr/>
            <p:nvPr/>
          </p:nvGrpSpPr>
          <p:grpSpPr>
            <a:xfrm>
              <a:off x="0" y="868098"/>
              <a:ext cx="12214349" cy="5989902"/>
              <a:chOff x="-22350" y="2710546"/>
              <a:chExt cx="12214349" cy="5989902"/>
            </a:xfrm>
            <a:solidFill>
              <a:schemeClr val="tx1">
                <a:alpha val="78000"/>
              </a:schemeClr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FF819D4-9BAE-45AD-B35E-C55ED688FAF4}"/>
                  </a:ext>
                </a:extLst>
              </p:cNvPr>
              <p:cNvSpPr/>
              <p:nvPr/>
            </p:nvSpPr>
            <p:spPr>
              <a:xfrm>
                <a:off x="-22350" y="2710548"/>
                <a:ext cx="3963390" cy="598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EF7F4F6-3824-4BCC-AC8A-72A4E666D561}"/>
                  </a:ext>
                </a:extLst>
              </p:cNvPr>
              <p:cNvSpPr/>
              <p:nvPr/>
            </p:nvSpPr>
            <p:spPr>
              <a:xfrm>
                <a:off x="5772998" y="2710546"/>
                <a:ext cx="6419001" cy="59899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F5E8AF7-CEA2-4E70-9D83-5BE7DDB54181}"/>
                  </a:ext>
                </a:extLst>
              </p:cNvPr>
              <p:cNvSpPr/>
              <p:nvPr/>
            </p:nvSpPr>
            <p:spPr>
              <a:xfrm>
                <a:off x="3941038" y="2710547"/>
                <a:ext cx="1831964" cy="16085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C614FAA-DE99-4148-981D-71531125A48B}"/>
                  </a:ext>
                </a:extLst>
              </p:cNvPr>
              <p:cNvSpPr/>
              <p:nvPr/>
            </p:nvSpPr>
            <p:spPr>
              <a:xfrm>
                <a:off x="3941034" y="6151063"/>
                <a:ext cx="1831964" cy="254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4533B3E-0A30-41A4-A835-2D70DBB1A5F4}"/>
                </a:ext>
              </a:extLst>
            </p:cNvPr>
            <p:cNvSpPr/>
            <p:nvPr/>
          </p:nvSpPr>
          <p:spPr>
            <a:xfrm>
              <a:off x="3855906" y="2369170"/>
              <a:ext cx="214968" cy="214968"/>
            </a:xfrm>
            <a:prstGeom prst="ellipse">
              <a:avLst/>
            </a:prstGeom>
            <a:solidFill>
              <a:srgbClr val="FF4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66CE62-B7D7-472C-8151-35A7D6261EE7}"/>
                </a:ext>
              </a:extLst>
            </p:cNvPr>
            <p:cNvSpPr txBox="1"/>
            <p:nvPr/>
          </p:nvSpPr>
          <p:spPr>
            <a:xfrm>
              <a:off x="3430254" y="1802139"/>
              <a:ext cx="10807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FF451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(0,0)</a:t>
              </a:r>
              <a:endParaRPr lang="ko-KR" altLang="en-US" sz="32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475C715-0F2B-439C-B562-81158714BEAD}"/>
                </a:ext>
              </a:extLst>
            </p:cNvPr>
            <p:cNvCxnSpPr/>
            <p:nvPr/>
          </p:nvCxnSpPr>
          <p:spPr>
            <a:xfrm>
              <a:off x="3963390" y="2476653"/>
              <a:ext cx="1099929" cy="1"/>
            </a:xfrm>
            <a:prstGeom prst="straightConnector1">
              <a:avLst/>
            </a:prstGeom>
            <a:ln w="76200">
              <a:solidFill>
                <a:srgbClr val="FF451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F1C7A62-7025-4E9F-BD5D-B8C69658EC30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>
              <a:off x="3963390" y="2476654"/>
              <a:ext cx="0" cy="1386396"/>
            </a:xfrm>
            <a:prstGeom prst="straightConnector1">
              <a:avLst/>
            </a:prstGeom>
            <a:ln w="76200">
              <a:solidFill>
                <a:srgbClr val="FF451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60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15013 0.001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97041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기본구조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AB709-3053-4634-962E-21D7DE4445D1}"/>
              </a:ext>
            </a:extLst>
          </p:cNvPr>
          <p:cNvSpPr txBox="1"/>
          <p:nvPr/>
        </p:nvSpPr>
        <p:spPr>
          <a:xfrm>
            <a:off x="3323446" y="1513091"/>
            <a:ext cx="5545108" cy="38318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rgbClr val="0984E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h1</a:t>
            </a:r>
            <a:r>
              <a:rPr lang="en-US" altLang="ko-KR" sz="5400" b="1" dirty="0"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{   </a:t>
            </a:r>
          </a:p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en-US" altLang="ko-KR" sz="5400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color</a:t>
            </a:r>
            <a:r>
              <a:rPr lang="en-US" altLang="ko-KR" sz="5400" b="1" dirty="0"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:   </a:t>
            </a:r>
            <a:r>
              <a:rPr lang="en-US" altLang="ko-KR" sz="5400" b="1" dirty="0">
                <a:solidFill>
                  <a:srgbClr val="FF451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red</a:t>
            </a:r>
            <a:r>
              <a:rPr lang="en-US" altLang="ko-KR" sz="5400" b="1" dirty="0"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rgbClr val="40404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8E88C-9F6F-4A25-B672-B68EDB06122D}"/>
              </a:ext>
            </a:extLst>
          </p:cNvPr>
          <p:cNvSpPr txBox="1"/>
          <p:nvPr/>
        </p:nvSpPr>
        <p:spPr>
          <a:xfrm>
            <a:off x="2363142" y="1121453"/>
            <a:ext cx="2840842" cy="6765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selector(</a:t>
            </a:r>
            <a:r>
              <a:rPr lang="ko-KR" altLang="en-US" sz="2800" b="1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r>
              <a:rPr lang="en-US" altLang="ko-KR" sz="28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A3FCF-34D6-4E95-91E1-11389E838519}"/>
              </a:ext>
            </a:extLst>
          </p:cNvPr>
          <p:cNvSpPr txBox="1"/>
          <p:nvPr/>
        </p:nvSpPr>
        <p:spPr>
          <a:xfrm>
            <a:off x="4047949" y="4156871"/>
            <a:ext cx="2135521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property</a:t>
            </a:r>
            <a:endParaRPr lang="en-US" altLang="ko-KR" sz="2800" b="1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b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b="1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스타일속성</a:t>
            </a:r>
            <a:r>
              <a:rPr lang="en-US" altLang="ko-KR" sz="2800" b="1" dirty="0">
                <a:solidFill>
                  <a:srgbClr val="00B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C721-D28D-49E6-BD21-ABE380DF823B}"/>
              </a:ext>
            </a:extLst>
          </p:cNvPr>
          <p:cNvSpPr txBox="1"/>
          <p:nvPr/>
        </p:nvSpPr>
        <p:spPr>
          <a:xfrm>
            <a:off x="7071267" y="4156871"/>
            <a:ext cx="1459053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FF451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value</a:t>
            </a:r>
            <a:endParaRPr lang="en-US" altLang="ko-KR" sz="2800" b="1" dirty="0">
              <a:solidFill>
                <a:srgbClr val="FF451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b="1">
                <a:solidFill>
                  <a:srgbClr val="FF451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b="1">
                <a:solidFill>
                  <a:srgbClr val="FF451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속성값</a:t>
            </a:r>
            <a:r>
              <a:rPr lang="en-US" altLang="ko-KR" sz="2800" b="1" dirty="0">
                <a:solidFill>
                  <a:srgbClr val="FF451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77C44-7FF7-4993-A345-5CC6B6926909}"/>
              </a:ext>
            </a:extLst>
          </p:cNvPr>
          <p:cNvSpPr txBox="1"/>
          <p:nvPr/>
        </p:nvSpPr>
        <p:spPr>
          <a:xfrm>
            <a:off x="8191606" y="2222575"/>
            <a:ext cx="307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declaration(</a:t>
            </a:r>
            <a:r>
              <a:rPr lang="ko-KR" altLang="en-US" sz="2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</a:t>
            </a:r>
            <a:r>
              <a:rPr lang="en-US" altLang="ko-KR" sz="2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F21BC9-DA46-4C61-923E-DD8593148B71}"/>
              </a:ext>
            </a:extLst>
          </p:cNvPr>
          <p:cNvCxnSpPr>
            <a:cxnSpLocks/>
          </p:cNvCxnSpPr>
          <p:nvPr/>
        </p:nvCxnSpPr>
        <p:spPr>
          <a:xfrm>
            <a:off x="3452327" y="2584724"/>
            <a:ext cx="662473" cy="0"/>
          </a:xfrm>
          <a:prstGeom prst="line">
            <a:avLst/>
          </a:prstGeom>
          <a:ln w="38100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7CEBC4-A382-44CD-B8E8-AD7047FB95CC}"/>
              </a:ext>
            </a:extLst>
          </p:cNvPr>
          <p:cNvSpPr/>
          <p:nvPr/>
        </p:nvSpPr>
        <p:spPr>
          <a:xfrm>
            <a:off x="3881535" y="2892490"/>
            <a:ext cx="4987019" cy="121971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5683F50-59C1-4D31-AEA8-26525D9C0976}"/>
              </a:ext>
            </a:extLst>
          </p:cNvPr>
          <p:cNvCxnSpPr/>
          <p:nvPr/>
        </p:nvCxnSpPr>
        <p:spPr>
          <a:xfrm>
            <a:off x="4422710" y="3834882"/>
            <a:ext cx="144624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55154E-C7FB-416F-BA50-C3A5E4ADBF70}"/>
              </a:ext>
            </a:extLst>
          </p:cNvPr>
          <p:cNvCxnSpPr/>
          <p:nvPr/>
        </p:nvCxnSpPr>
        <p:spPr>
          <a:xfrm>
            <a:off x="7252437" y="3834882"/>
            <a:ext cx="1086585" cy="0"/>
          </a:xfrm>
          <a:prstGeom prst="line">
            <a:avLst/>
          </a:prstGeom>
          <a:ln w="38100">
            <a:solidFill>
              <a:srgbClr val="FF45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2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49ECD4-B9D2-4538-A3BC-BED992A9E36D}"/>
              </a:ext>
            </a:extLst>
          </p:cNvPr>
          <p:cNvCxnSpPr>
            <a:cxnSpLocks/>
          </p:cNvCxnSpPr>
          <p:nvPr/>
        </p:nvCxnSpPr>
        <p:spPr>
          <a:xfrm>
            <a:off x="6060481" y="838200"/>
            <a:ext cx="0" cy="5961357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24537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31AB0F-B0A4-4AFB-A957-7EA0CE3F4D61}"/>
              </a:ext>
            </a:extLst>
          </p:cNvPr>
          <p:cNvCxnSpPr>
            <a:cxnSpLocks/>
          </p:cNvCxnSpPr>
          <p:nvPr/>
        </p:nvCxnSpPr>
        <p:spPr>
          <a:xfrm>
            <a:off x="6060481" y="838200"/>
            <a:ext cx="0" cy="6019800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7D6AC5-BFC2-4376-B7D6-49CDC0DF42FB}"/>
              </a:ext>
            </a:extLst>
          </p:cNvPr>
          <p:cNvSpPr/>
          <p:nvPr/>
        </p:nvSpPr>
        <p:spPr>
          <a:xfrm>
            <a:off x="440725" y="3381312"/>
            <a:ext cx="5213316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&lt;div id=“</a:t>
            </a:r>
            <a:r>
              <a:rPr lang="en-US" altLang="ko-KR" sz="32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img_box</a:t>
            </a:r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”&gt;&lt;/div&gt;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7CB28-B278-4927-B620-04D20E6D057D}"/>
              </a:ext>
            </a:extLst>
          </p:cNvPr>
          <p:cNvSpPr txBox="1"/>
          <p:nvPr/>
        </p:nvSpPr>
        <p:spPr>
          <a:xfrm>
            <a:off x="6172143" y="1536174"/>
            <a:ext cx="6019858" cy="43396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div#img_box</a:t>
            </a:r>
            <a:r>
              <a:rPr lang="en-US" altLang="ko-KR" sz="32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width:26px; 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height:26px;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background-image: 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28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(‘login_state.png’);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err="1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div#img_box:active</a:t>
            </a:r>
            <a:r>
              <a:rPr lang="en-US" altLang="ko-KR" sz="32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background-position: 26px 0px;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6933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31283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background-size </a:t>
            </a:r>
            <a:r>
              <a:rPr lang="ko-KR" altLang="en-US" sz="240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A35E0-6019-422D-A35B-DE7797464861}"/>
              </a:ext>
            </a:extLst>
          </p:cNvPr>
          <p:cNvSpPr txBox="1"/>
          <p:nvPr/>
        </p:nvSpPr>
        <p:spPr>
          <a:xfrm>
            <a:off x="2495063" y="1516126"/>
            <a:ext cx="130516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contain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96DFA-59FD-48A0-857F-AA47890D56A8}"/>
              </a:ext>
            </a:extLst>
          </p:cNvPr>
          <p:cNvSpPr txBox="1"/>
          <p:nvPr/>
        </p:nvSpPr>
        <p:spPr>
          <a:xfrm>
            <a:off x="8495812" y="1516126"/>
            <a:ext cx="101502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cover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24B477-AE3B-4288-95A2-CFC678F5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3" y="2193965"/>
            <a:ext cx="5735462" cy="29414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B4FF80-5208-497E-9E82-ED756DEB1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36" y="2222943"/>
            <a:ext cx="5604371" cy="2883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9C0F82-5736-49E1-BD77-267172F84603}"/>
              </a:ext>
            </a:extLst>
          </p:cNvPr>
          <p:cNvSpPr txBox="1"/>
          <p:nvPr/>
        </p:nvSpPr>
        <p:spPr>
          <a:xfrm>
            <a:off x="1142048" y="5244064"/>
            <a:ext cx="413927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요소에 완전히 맞도록 크기 조정</a:t>
            </a:r>
            <a:endParaRPr lang="ko-KR" altLang="en-US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83ECB-6918-4D20-A33D-1E80040AE12E}"/>
              </a:ext>
            </a:extLst>
          </p:cNvPr>
          <p:cNvSpPr txBox="1"/>
          <p:nvPr/>
        </p:nvSpPr>
        <p:spPr>
          <a:xfrm>
            <a:off x="7112420" y="5244064"/>
            <a:ext cx="378180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요소에 여백없이 완전히 차지</a:t>
            </a:r>
            <a:endParaRPr lang="ko-KR" altLang="en-US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1714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우선 순위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34DBD-517E-4DC4-B982-139A3B9E4B98}"/>
              </a:ext>
            </a:extLst>
          </p:cNvPr>
          <p:cNvSpPr txBox="1"/>
          <p:nvPr/>
        </p:nvSpPr>
        <p:spPr>
          <a:xfrm>
            <a:off x="3136739" y="2042242"/>
            <a:ext cx="9054833" cy="2773516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4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스타일을 적용할 수 있지만</a:t>
            </a:r>
            <a:r>
              <a:rPr lang="en-US" altLang="ko-KR" sz="4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4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여러 스타일 적용이 반복되면</a:t>
            </a:r>
            <a:endParaRPr lang="en-US" altLang="ko-KR" sz="4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4000" u="sng" dirty="0" err="1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어떤걸</a:t>
            </a:r>
            <a:r>
              <a:rPr lang="ko-KR" altLang="en-US" sz="4000" u="sng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우선적으로 적용을 </a:t>
            </a:r>
            <a:r>
              <a:rPr lang="ko-KR" altLang="en-US" sz="4000" u="sng" dirty="0" err="1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하는걸까</a:t>
            </a:r>
            <a:r>
              <a:rPr lang="en-US" altLang="ko-KR" sz="4000" u="sng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9105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우선 순위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67B5F8-BEB3-4E48-9168-6278FE61372E}"/>
              </a:ext>
            </a:extLst>
          </p:cNvPr>
          <p:cNvSpPr txBox="1"/>
          <p:nvPr/>
        </p:nvSpPr>
        <p:spPr>
          <a:xfrm>
            <a:off x="3148315" y="2255143"/>
            <a:ext cx="9043258" cy="64633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!important</a:t>
            </a:r>
            <a:endParaRPr lang="en-US" altLang="ko-KR" sz="36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7D6279-942E-4371-9C55-4AE8C8AF987D}"/>
              </a:ext>
            </a:extLst>
          </p:cNvPr>
          <p:cNvSpPr txBox="1"/>
          <p:nvPr/>
        </p:nvSpPr>
        <p:spPr>
          <a:xfrm>
            <a:off x="3148315" y="3214712"/>
            <a:ext cx="9043258" cy="64633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인라인 </a:t>
            </a:r>
            <a:r>
              <a:rPr lang="en-US" altLang="ko-KR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내부 </a:t>
            </a:r>
            <a:r>
              <a:rPr lang="en-US" altLang="ko-KR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</a:t>
            </a:r>
            <a:r>
              <a:rPr lang="en-US" altLang="ko-KR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임포트</a:t>
            </a:r>
            <a:endParaRPr lang="en-US" altLang="ko-KR" sz="36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6EDF98-FD50-41B6-B914-6778BE0505EB}"/>
              </a:ext>
            </a:extLst>
          </p:cNvPr>
          <p:cNvSpPr txBox="1"/>
          <p:nvPr/>
        </p:nvSpPr>
        <p:spPr>
          <a:xfrm>
            <a:off x="3148315" y="4174281"/>
            <a:ext cx="9043258" cy="64633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 &gt; class &gt; </a:t>
            </a: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타입 </a:t>
            </a:r>
            <a:r>
              <a:rPr lang="en-US" altLang="ko-KR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</a:t>
            </a:r>
            <a:endParaRPr lang="en-US" altLang="ko-KR" sz="36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D30D24-C642-4460-9402-DCE84BF5955E}"/>
              </a:ext>
            </a:extLst>
          </p:cNvPr>
          <p:cNvSpPr txBox="1"/>
          <p:nvPr/>
        </p:nvSpPr>
        <p:spPr>
          <a:xfrm>
            <a:off x="3148315" y="5133850"/>
            <a:ext cx="9043258" cy="64633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나중에 선언 </a:t>
            </a:r>
            <a:r>
              <a:rPr lang="en-US" altLang="ko-KR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선언</a:t>
            </a:r>
            <a:endParaRPr lang="en-US" altLang="ko-KR" sz="36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4116D-237E-48C1-A1FC-773553726389}"/>
              </a:ext>
            </a:extLst>
          </p:cNvPr>
          <p:cNvSpPr txBox="1"/>
          <p:nvPr/>
        </p:nvSpPr>
        <p:spPr>
          <a:xfrm>
            <a:off x="3148743" y="981501"/>
            <a:ext cx="9043258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시트 우선 순위</a:t>
            </a:r>
            <a:endParaRPr lang="en-US" altLang="ko-KR" sz="4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1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우선 순위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697D6-D836-4AB8-AFDC-B1032BE26B17}"/>
              </a:ext>
            </a:extLst>
          </p:cNvPr>
          <p:cNvSpPr txBox="1"/>
          <p:nvPr/>
        </p:nvSpPr>
        <p:spPr>
          <a:xfrm>
            <a:off x="3136739" y="2300219"/>
            <a:ext cx="9054833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p{ </a:t>
            </a:r>
            <a:r>
              <a:rPr lang="en-US" altLang="ko-KR" sz="4800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color:blue</a:t>
            </a:r>
            <a:r>
              <a:rPr lang="ko-KR" altLang="en-US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!important; </a:t>
            </a:r>
            <a:r>
              <a:rPr lang="en-US" altLang="ko-KR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A374A1-F36B-496D-BF6F-8E0278051EDF}"/>
              </a:ext>
            </a:extLst>
          </p:cNvPr>
          <p:cNvSpPr/>
          <p:nvPr/>
        </p:nvSpPr>
        <p:spPr>
          <a:xfrm>
            <a:off x="3136739" y="3466321"/>
            <a:ext cx="9054833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순서를 무시하고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먼저 우선 순위 적용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1946FA-BBCD-4029-844D-E0EEDC8B3E44}"/>
              </a:ext>
            </a:extLst>
          </p:cNvPr>
          <p:cNvSpPr/>
          <p:nvPr/>
        </p:nvSpPr>
        <p:spPr>
          <a:xfrm>
            <a:off x="3136739" y="3989541"/>
            <a:ext cx="9054833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240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경우에만 사용할 것</a:t>
            </a:r>
            <a:r>
              <a:rPr lang="en-US" altLang="ko-KR" sz="240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32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3745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명시도 계산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49373-0401-44ED-98AA-4FA23FA46756}"/>
              </a:ext>
            </a:extLst>
          </p:cNvPr>
          <p:cNvSpPr txBox="1"/>
          <p:nvPr/>
        </p:nvSpPr>
        <p:spPr>
          <a:xfrm>
            <a:off x="3136311" y="2300219"/>
            <a:ext cx="9055261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명시도 계산법</a:t>
            </a:r>
            <a:endParaRPr lang="en-US" altLang="ko-KR" sz="4800" dirty="0">
              <a:solidFill>
                <a:srgbClr val="2162A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BA6B70-AA39-4F86-ACF0-E9EE56F7A641}"/>
              </a:ext>
            </a:extLst>
          </p:cNvPr>
          <p:cNvSpPr/>
          <p:nvPr/>
        </p:nvSpPr>
        <p:spPr>
          <a:xfrm>
            <a:off x="3136739" y="3466321"/>
            <a:ext cx="9055261" cy="95410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가중치을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계산해서 가장 많은 점수를 받은 것에 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defRPr lang="ko-KR" altLang="en-US"/>
            </a:pP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우선 순위를 부여하는 방식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06324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명시도 계산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03A5962-1EF8-4F2B-AD30-71C1CC69A86A}"/>
              </a:ext>
            </a:extLst>
          </p:cNvPr>
          <p:cNvGraphicFramePr>
            <a:graphicFrameLocks noGrp="1"/>
          </p:cNvGraphicFramePr>
          <p:nvPr/>
        </p:nvGraphicFramePr>
        <p:xfrm>
          <a:off x="3233645" y="1116955"/>
          <a:ext cx="8850325" cy="4531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1964">
                  <a:extLst>
                    <a:ext uri="{9D8B030D-6E8A-4147-A177-3AD203B41FA5}">
                      <a16:colId xmlns:a16="http://schemas.microsoft.com/office/drawing/2014/main" val="90444700"/>
                    </a:ext>
                  </a:extLst>
                </a:gridCol>
              </a:tblGrid>
              <a:tr h="570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가중치</a:t>
                      </a:r>
                      <a:endParaRPr lang="ko-KR" altLang="en-US" sz="28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스타일적용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전체선택자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*{color:red;}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타입선택자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p{color:red;}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클래스선택자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.txt{color:red;}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아이디선택자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#main{color:red;}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219202"/>
                  </a:ext>
                </a:extLst>
              </a:tr>
              <a:tr h="660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1000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인라인스타일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&lt;p style=“color:red;”&gt;&lt;/p&gt;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!important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*{</a:t>
                      </a:r>
                      <a:r>
                        <a:rPr lang="en-US" altLang="ko-KR" sz="2400" b="0" dirty="0" err="1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color:red</a:t>
                      </a:r>
                      <a:r>
                        <a:rPr lang="en-US" altLang="ko-KR" sz="24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!important;}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798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4617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69FA3-C2CE-4B37-B51B-2A529A785501}"/>
              </a:ext>
            </a:extLst>
          </p:cNvPr>
          <p:cNvSpPr txBox="1"/>
          <p:nvPr/>
        </p:nvSpPr>
        <p:spPr>
          <a:xfrm>
            <a:off x="662474" y="264687"/>
            <a:ext cx="413927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 명시도 계산법 예시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481B8-8917-4BCC-AD74-33AE40A29A30}"/>
              </a:ext>
            </a:extLst>
          </p:cNvPr>
          <p:cNvSpPr txBox="1"/>
          <p:nvPr/>
        </p:nvSpPr>
        <p:spPr>
          <a:xfrm>
            <a:off x="2036935" y="1813173"/>
            <a:ext cx="6049687" cy="32316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#box  p  span </a:t>
            </a:r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3600" b="1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3200" b="1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color : yellow;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  <a:endParaRPr lang="en-US" altLang="ko-KR" sz="3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2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#box  .</a:t>
            </a:r>
            <a:r>
              <a:rPr lang="en-US" altLang="ko-KR" sz="3200" dirty="0" err="1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my_color</a:t>
            </a:r>
            <a:r>
              <a:rPr lang="en-US" altLang="ko-KR" sz="32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span </a:t>
            </a:r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3200" b="1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2800" b="1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color : red;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86FA48-C5DE-45F6-86A4-136A22A43918}"/>
              </a:ext>
            </a:extLst>
          </p:cNvPr>
          <p:cNvSpPr/>
          <p:nvPr/>
        </p:nvSpPr>
        <p:spPr>
          <a:xfrm>
            <a:off x="185266" y="6193203"/>
            <a:ext cx="5582487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en-US" altLang="ko-KR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 </a:t>
            </a:r>
            <a:r>
              <a:rPr lang="en-US" altLang="ko-KR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100 + class 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 </a:t>
            </a:r>
            <a:r>
              <a:rPr lang="en-US" altLang="ko-KR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10 + tag 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 </a:t>
            </a:r>
            <a:r>
              <a:rPr lang="en-US" altLang="ko-KR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6891C-EE09-429B-A8CA-50726FE2607F}"/>
              </a:ext>
            </a:extLst>
          </p:cNvPr>
          <p:cNvSpPr txBox="1"/>
          <p:nvPr/>
        </p:nvSpPr>
        <p:spPr>
          <a:xfrm>
            <a:off x="7424268" y="2160352"/>
            <a:ext cx="193660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102</a:t>
            </a:r>
            <a:endParaRPr lang="en-US" altLang="ko-KR" sz="32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64E40-FFEA-4F41-8449-9C52B6C5786F}"/>
              </a:ext>
            </a:extLst>
          </p:cNvPr>
          <p:cNvSpPr txBox="1"/>
          <p:nvPr/>
        </p:nvSpPr>
        <p:spPr>
          <a:xfrm>
            <a:off x="7424269" y="3989940"/>
            <a:ext cx="193660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451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 111</a:t>
            </a:r>
            <a:endParaRPr lang="en-US" altLang="ko-KR" sz="3200" dirty="0">
              <a:solidFill>
                <a:srgbClr val="FF451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037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472AFB-5D39-4494-A6CB-C78747D19E8B}"/>
              </a:ext>
            </a:extLst>
          </p:cNvPr>
          <p:cNvSpPr/>
          <p:nvPr/>
        </p:nvSpPr>
        <p:spPr>
          <a:xfrm>
            <a:off x="972166" y="3287474"/>
            <a:ext cx="4914573" cy="175432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&lt;p </a:t>
            </a:r>
            <a:r>
              <a:rPr lang="en-US" altLang="ko-KR" sz="36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style=“</a:t>
            </a:r>
            <a:r>
              <a:rPr lang="en-US" altLang="ko-KR" sz="3600" dirty="0" err="1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color:blue</a:t>
            </a:r>
            <a:r>
              <a:rPr lang="en-US" altLang="ko-KR" sz="36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;”</a:t>
            </a:r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글자 색깔은</a:t>
            </a:r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??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&lt;/p&gt;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3F62E-A35B-4B71-8F66-2074193015B3}"/>
              </a:ext>
            </a:extLst>
          </p:cNvPr>
          <p:cNvSpPr txBox="1"/>
          <p:nvPr/>
        </p:nvSpPr>
        <p:spPr>
          <a:xfrm>
            <a:off x="7479851" y="3287474"/>
            <a:ext cx="2943366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 </a:t>
            </a:r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color : red;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69FA3-C2CE-4B37-B51B-2A529A785501}"/>
              </a:ext>
            </a:extLst>
          </p:cNvPr>
          <p:cNvSpPr txBox="1"/>
          <p:nvPr/>
        </p:nvSpPr>
        <p:spPr>
          <a:xfrm>
            <a:off x="662474" y="264687"/>
            <a:ext cx="376898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 우선 순위 예시</a:t>
            </a:r>
            <a:r>
              <a:rPr lang="en-US" altLang="ko-KR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3152D5-0E0A-4401-82F2-528949C66F49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18E3E0-5244-4FD9-AA0B-DFCF92EF3C71}"/>
              </a:ext>
            </a:extLst>
          </p:cNvPr>
          <p:cNvSpPr txBox="1"/>
          <p:nvPr/>
        </p:nvSpPr>
        <p:spPr>
          <a:xfrm>
            <a:off x="119667" y="1868329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인라인스타일</a:t>
            </a:r>
            <a:r>
              <a:rPr lang="ko-KR" altLang="en-US" sz="44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1000</a:t>
            </a:r>
            <a:endParaRPr lang="en-US" altLang="ko-KR" sz="4000" dirty="0">
              <a:solidFill>
                <a:srgbClr val="FF451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꺾인 연결선 8">
            <a:extLst>
              <a:ext uri="{FF2B5EF4-FFF2-40B4-BE49-F238E27FC236}">
                <a16:creationId xmlns:a16="http://schemas.microsoft.com/office/drawing/2014/main" id="{1D823B08-5F1F-4F5D-886D-9379616D5CF9}"/>
              </a:ext>
            </a:extLst>
          </p:cNvPr>
          <p:cNvCxnSpPr/>
          <p:nvPr/>
        </p:nvCxnSpPr>
        <p:spPr>
          <a:xfrm rot="5400000">
            <a:off x="2609838" y="2963611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84580D-9A86-4A61-98AB-270BC184FB9C}"/>
              </a:ext>
            </a:extLst>
          </p:cNvPr>
          <p:cNvSpPr txBox="1"/>
          <p:nvPr/>
        </p:nvSpPr>
        <p:spPr>
          <a:xfrm>
            <a:off x="6330556" y="1853134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타입선택자</a:t>
            </a:r>
            <a:r>
              <a:rPr lang="ko-KR" altLang="en-US" sz="44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</a:t>
            </a:r>
            <a:endParaRPr lang="en-US" altLang="ko-KR" sz="4000" dirty="0">
              <a:solidFill>
                <a:srgbClr val="FF451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꺾인 연결선 12">
            <a:extLst>
              <a:ext uri="{FF2B5EF4-FFF2-40B4-BE49-F238E27FC236}">
                <a16:creationId xmlns:a16="http://schemas.microsoft.com/office/drawing/2014/main" id="{48E5A25A-70DC-451E-A358-4BD5C04B1BBF}"/>
              </a:ext>
            </a:extLst>
          </p:cNvPr>
          <p:cNvCxnSpPr/>
          <p:nvPr/>
        </p:nvCxnSpPr>
        <p:spPr>
          <a:xfrm rot="5400000">
            <a:off x="8820727" y="2948416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05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69FA3-C2CE-4B37-B51B-2A529A785501}"/>
              </a:ext>
            </a:extLst>
          </p:cNvPr>
          <p:cNvSpPr txBox="1"/>
          <p:nvPr/>
        </p:nvSpPr>
        <p:spPr>
          <a:xfrm>
            <a:off x="662474" y="264687"/>
            <a:ext cx="376898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 우선 순위 예시</a:t>
            </a:r>
            <a:r>
              <a:rPr lang="en-US" altLang="ko-KR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8FF10C-9904-4117-AAFD-2DC0371CB605}"/>
              </a:ext>
            </a:extLst>
          </p:cNvPr>
          <p:cNvSpPr/>
          <p:nvPr/>
        </p:nvSpPr>
        <p:spPr>
          <a:xfrm>
            <a:off x="393542" y="3250735"/>
            <a:ext cx="5493198" cy="193899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&lt;p </a:t>
            </a:r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style=“</a:t>
            </a:r>
            <a:r>
              <a:rPr lang="en-US" altLang="ko-KR" sz="4000" dirty="0" err="1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color:blue</a:t>
            </a:r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;”</a:t>
            </a: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글자 색깔은</a:t>
            </a: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??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&lt;/p&gt;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F26D9-7379-42E7-AE6A-8BE949243C60}"/>
              </a:ext>
            </a:extLst>
          </p:cNvPr>
          <p:cNvSpPr txBox="1"/>
          <p:nvPr/>
        </p:nvSpPr>
        <p:spPr>
          <a:xfrm>
            <a:off x="6338605" y="3250735"/>
            <a:ext cx="5611969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{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color : red </a:t>
            </a:r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!important;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3DCCC5A-C69D-4D22-A09D-27DBDF1C380B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98C5D5-801B-4292-9DC7-7EC995E77F0B}"/>
              </a:ext>
            </a:extLst>
          </p:cNvPr>
          <p:cNvSpPr txBox="1"/>
          <p:nvPr/>
        </p:nvSpPr>
        <p:spPr>
          <a:xfrm>
            <a:off x="119667" y="1868329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인라인스타일</a:t>
            </a:r>
            <a:r>
              <a:rPr lang="ko-KR" altLang="en-US" sz="44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4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1000</a:t>
            </a:r>
            <a:endParaRPr lang="en-US" altLang="ko-KR" sz="4000" dirty="0">
              <a:solidFill>
                <a:srgbClr val="FF451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2AB18-2A93-496E-AC03-9DE4986B5FD0}"/>
              </a:ext>
            </a:extLst>
          </p:cNvPr>
          <p:cNvSpPr txBox="1"/>
          <p:nvPr/>
        </p:nvSpPr>
        <p:spPr>
          <a:xfrm>
            <a:off x="6330556" y="1853134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!important: -</a:t>
            </a:r>
            <a:endParaRPr lang="en-US" altLang="ko-KR" sz="4000" dirty="0">
              <a:solidFill>
                <a:srgbClr val="FF451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57C9A2-8F3D-4247-AC42-E999D41BE167}"/>
              </a:ext>
            </a:extLst>
          </p:cNvPr>
          <p:cNvCxnSpPr/>
          <p:nvPr/>
        </p:nvCxnSpPr>
        <p:spPr>
          <a:xfrm>
            <a:off x="9063566" y="2622575"/>
            <a:ext cx="0" cy="519110"/>
          </a:xfrm>
          <a:prstGeom prst="straightConnector1">
            <a:avLst/>
          </a:prstGeom>
          <a:ln w="38100">
            <a:solidFill>
              <a:srgbClr val="FF451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C0E053-E979-4A7D-AD4E-8A1EDE391B21}"/>
              </a:ext>
            </a:extLst>
          </p:cNvPr>
          <p:cNvCxnSpPr/>
          <p:nvPr/>
        </p:nvCxnSpPr>
        <p:spPr>
          <a:xfrm>
            <a:off x="3021581" y="2622575"/>
            <a:ext cx="0" cy="519110"/>
          </a:xfrm>
          <a:prstGeom prst="straightConnector1">
            <a:avLst/>
          </a:prstGeom>
          <a:ln w="38100">
            <a:solidFill>
              <a:srgbClr val="FF451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8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32788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간단한 실습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C3DB3A-7749-4BAE-BB5F-32EA7988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7" y="2089474"/>
            <a:ext cx="3587537" cy="3157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DC3852-4E48-4B2B-9660-3E4F1D8CC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51" y="2089474"/>
            <a:ext cx="4391513" cy="315703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1751A46-A964-4C1F-8BBB-4AB639E430B8}"/>
              </a:ext>
            </a:extLst>
          </p:cNvPr>
          <p:cNvSpPr/>
          <p:nvPr/>
        </p:nvSpPr>
        <p:spPr>
          <a:xfrm>
            <a:off x="5599399" y="3356264"/>
            <a:ext cx="574677" cy="665018"/>
          </a:xfrm>
          <a:prstGeom prst="rightArrow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6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69FA3-C2CE-4B37-B51B-2A529A785501}"/>
              </a:ext>
            </a:extLst>
          </p:cNvPr>
          <p:cNvSpPr txBox="1"/>
          <p:nvPr/>
        </p:nvSpPr>
        <p:spPr>
          <a:xfrm>
            <a:off x="662474" y="264687"/>
            <a:ext cx="376898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 우선 순위 예시</a:t>
            </a:r>
            <a:r>
              <a:rPr lang="en-US" altLang="ko-KR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609A1-52B6-4974-AE87-DC8607F5B64F}"/>
              </a:ext>
            </a:extLst>
          </p:cNvPr>
          <p:cNvSpPr txBox="1"/>
          <p:nvPr/>
        </p:nvSpPr>
        <p:spPr>
          <a:xfrm>
            <a:off x="10407730" y="1859197"/>
            <a:ext cx="13662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endParaRPr lang="en-US" altLang="ko-KR" sz="4000" dirty="0">
              <a:solidFill>
                <a:srgbClr val="FF451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59186-2BAA-4CB3-B93E-1E3DB86AE4A9}"/>
              </a:ext>
            </a:extLst>
          </p:cNvPr>
          <p:cNvSpPr txBox="1"/>
          <p:nvPr/>
        </p:nvSpPr>
        <p:spPr>
          <a:xfrm>
            <a:off x="10458373" y="3624894"/>
            <a:ext cx="13662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endParaRPr lang="en-US" altLang="ko-KR" sz="4000" dirty="0">
              <a:solidFill>
                <a:srgbClr val="FF451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꺾인 연결선 10">
            <a:extLst>
              <a:ext uri="{FF2B5EF4-FFF2-40B4-BE49-F238E27FC236}">
                <a16:creationId xmlns:a16="http://schemas.microsoft.com/office/drawing/2014/main" id="{584E5DEC-A9BD-49E4-9A10-5E4F014D2D9F}"/>
              </a:ext>
            </a:extLst>
          </p:cNvPr>
          <p:cNvCxnSpPr>
            <a:stCxn id="6" idx="1"/>
          </p:cNvCxnSpPr>
          <p:nvPr/>
        </p:nvCxnSpPr>
        <p:spPr>
          <a:xfrm rot="10800000">
            <a:off x="8473760" y="2243918"/>
            <a:ext cx="193397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4519"/>
            </a:solidFill>
            <a:prstDash val="sysDash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11">
            <a:extLst>
              <a:ext uri="{FF2B5EF4-FFF2-40B4-BE49-F238E27FC236}">
                <a16:creationId xmlns:a16="http://schemas.microsoft.com/office/drawing/2014/main" id="{435DE180-D6C7-41D9-91B6-826A97C51337}"/>
              </a:ext>
            </a:extLst>
          </p:cNvPr>
          <p:cNvCxnSpPr/>
          <p:nvPr/>
        </p:nvCxnSpPr>
        <p:spPr>
          <a:xfrm rot="10800000" flipV="1">
            <a:off x="9440745" y="4038332"/>
            <a:ext cx="1260910" cy="3"/>
          </a:xfrm>
          <a:prstGeom prst="bentConnector3">
            <a:avLst>
              <a:gd name="adj1" fmla="val 50000"/>
            </a:avLst>
          </a:prstGeom>
          <a:ln w="38100">
            <a:solidFill>
              <a:srgbClr val="FF4519"/>
            </a:solidFill>
            <a:prstDash val="sysDash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54E356-1433-43CC-A89D-133C77B925D4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317D7C-8801-44F1-82C5-615B0CD37B30}"/>
              </a:ext>
            </a:extLst>
          </p:cNvPr>
          <p:cNvSpPr/>
          <p:nvPr/>
        </p:nvSpPr>
        <p:spPr>
          <a:xfrm>
            <a:off x="0" y="2682699"/>
            <a:ext cx="6305259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 id=“box”&gt;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&lt;p class=“</a:t>
            </a:r>
            <a:r>
              <a:rPr lang="en-US" altLang="ko-KR" sz="32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</a:t>
            </a:r>
            <a:r>
              <a:rPr lang="en-US" altLang="ko-KR" sz="320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en-US" altLang="ko-KR" sz="32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color” id</a:t>
            </a:r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=“text”&gt;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글자 색깔은</a:t>
            </a:r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??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&lt;/div&gt;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C74FC-FAE2-4320-BF1A-FB9C4E6FF9EF}"/>
              </a:ext>
            </a:extLst>
          </p:cNvPr>
          <p:cNvSpPr txBox="1"/>
          <p:nvPr/>
        </p:nvSpPr>
        <p:spPr>
          <a:xfrm>
            <a:off x="6653409" y="1859197"/>
            <a:ext cx="6049687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#text </a:t>
            </a: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color : yellow;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  <a:p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4000" dirty="0" err="1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my_color</a:t>
            </a:r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color : red;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16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69FA3-C2CE-4B37-B51B-2A529A785501}"/>
              </a:ext>
            </a:extLst>
          </p:cNvPr>
          <p:cNvSpPr txBox="1"/>
          <p:nvPr/>
        </p:nvSpPr>
        <p:spPr>
          <a:xfrm>
            <a:off x="662474" y="264687"/>
            <a:ext cx="376898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 우선 순위 예시</a:t>
            </a:r>
            <a:r>
              <a:rPr lang="en-US" altLang="ko-KR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CC74FAB-DBC0-45B6-9B7E-EB59AF60D258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24EE08-3BE6-4128-8070-39F5E0DD105A}"/>
              </a:ext>
            </a:extLst>
          </p:cNvPr>
          <p:cNvSpPr/>
          <p:nvPr/>
        </p:nvSpPr>
        <p:spPr>
          <a:xfrm>
            <a:off x="0" y="2682699"/>
            <a:ext cx="6305262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 id=“box”&gt;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&lt;p class=“</a:t>
            </a:r>
            <a:r>
              <a:rPr lang="en-US" altLang="ko-KR" sz="32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</a:t>
            </a:r>
            <a:r>
              <a:rPr lang="en-US" altLang="ko-KR" sz="320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en-US" altLang="ko-KR" sz="32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color” id</a:t>
            </a:r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=“text”&gt;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글자 색깔은</a:t>
            </a:r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??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&lt;/div&gt;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56712-095E-4D56-ACC8-CB6F4F38C45F}"/>
              </a:ext>
            </a:extLst>
          </p:cNvPr>
          <p:cNvSpPr txBox="1"/>
          <p:nvPr/>
        </p:nvSpPr>
        <p:spPr>
          <a:xfrm>
            <a:off x="6933263" y="1089756"/>
            <a:ext cx="469723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 + 100 = 200</a:t>
            </a:r>
            <a:endParaRPr lang="en-US" altLang="ko-KR" sz="4000" dirty="0">
              <a:solidFill>
                <a:srgbClr val="FF451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00C29F-5AF9-4EF9-8176-E3E7F7F9BDA1}"/>
              </a:ext>
            </a:extLst>
          </p:cNvPr>
          <p:cNvSpPr txBox="1"/>
          <p:nvPr/>
        </p:nvSpPr>
        <p:spPr>
          <a:xfrm>
            <a:off x="6653408" y="1859197"/>
            <a:ext cx="5141194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#box  #text </a:t>
            </a: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color : yellow;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  <a:p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#text </a:t>
            </a: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color : red;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866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69FA3-C2CE-4B37-B51B-2A529A785501}"/>
              </a:ext>
            </a:extLst>
          </p:cNvPr>
          <p:cNvSpPr txBox="1"/>
          <p:nvPr/>
        </p:nvSpPr>
        <p:spPr>
          <a:xfrm>
            <a:off x="662474" y="264687"/>
            <a:ext cx="376898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 우선 순위 예시</a:t>
            </a:r>
            <a:r>
              <a:rPr lang="en-US" altLang="ko-KR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DD48C15-72B3-49CF-9557-9875420D3EA5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D23B7A-83A0-402D-BBE4-2B98758FAED2}"/>
              </a:ext>
            </a:extLst>
          </p:cNvPr>
          <p:cNvSpPr/>
          <p:nvPr/>
        </p:nvSpPr>
        <p:spPr>
          <a:xfrm>
            <a:off x="0" y="2682699"/>
            <a:ext cx="6305262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 id=“box”&gt;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&lt;p class=“</a:t>
            </a:r>
            <a:r>
              <a:rPr lang="en-US" altLang="ko-KR" sz="32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</a:t>
            </a:r>
            <a:r>
              <a:rPr lang="en-US" altLang="ko-KR" sz="320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en-US" altLang="ko-KR" sz="32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color” id</a:t>
            </a:r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=“text”&gt;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글자 색깔은</a:t>
            </a:r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??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54B9A-43E3-457C-B751-592DCA298083}"/>
              </a:ext>
            </a:extLst>
          </p:cNvPr>
          <p:cNvSpPr txBox="1"/>
          <p:nvPr/>
        </p:nvSpPr>
        <p:spPr>
          <a:xfrm>
            <a:off x="6499729" y="1859197"/>
            <a:ext cx="5538589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#box  p  span </a:t>
            </a: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color : yellow;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  <a:p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#box  .</a:t>
            </a:r>
            <a:r>
              <a:rPr lang="en-US" altLang="ko-KR" sz="4000" dirty="0" err="1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my_color</a:t>
            </a:r>
            <a:r>
              <a:rPr lang="en-US" altLang="ko-KR" sz="40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span </a:t>
            </a: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{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color : red;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10210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3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32788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간단한 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535AF-CABC-4BA2-B7E2-D2C7475F5F69}"/>
              </a:ext>
            </a:extLst>
          </p:cNvPr>
          <p:cNvSpPr txBox="1"/>
          <p:nvPr/>
        </p:nvSpPr>
        <p:spPr>
          <a:xfrm>
            <a:off x="2688981" y="1798904"/>
            <a:ext cx="6567854" cy="10103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p{ </a:t>
            </a:r>
            <a:r>
              <a:rPr lang="en-US" altLang="ko-KR" sz="4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font-size:26px; </a:t>
            </a:r>
            <a:r>
              <a:rPr lang="en-US" altLang="ko-KR" sz="4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4B78D-035E-444D-9B1F-799A584112F9}"/>
              </a:ext>
            </a:extLst>
          </p:cNvPr>
          <p:cNvSpPr txBox="1"/>
          <p:nvPr/>
        </p:nvSpPr>
        <p:spPr>
          <a:xfrm>
            <a:off x="2688981" y="3958631"/>
            <a:ext cx="6567854" cy="10103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h1{ </a:t>
            </a:r>
            <a:r>
              <a:rPr lang="en-US" altLang="ko-KR" sz="4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 : #0984e3; </a:t>
            </a:r>
            <a:r>
              <a:rPr lang="en-US" altLang="ko-KR" sz="4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7252B-F695-4A54-ABFE-D08F2ED27C18}"/>
              </a:ext>
            </a:extLst>
          </p:cNvPr>
          <p:cNvSpPr txBox="1"/>
          <p:nvPr/>
        </p:nvSpPr>
        <p:spPr>
          <a:xfrm>
            <a:off x="2632686" y="2791677"/>
            <a:ext cx="6680445" cy="5897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&lt; p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태그의 글씨크기를 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26px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지정 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FFF22-9336-403C-9F66-E3B05FC42BC8}"/>
              </a:ext>
            </a:extLst>
          </p:cNvPr>
          <p:cNvSpPr txBox="1"/>
          <p:nvPr/>
        </p:nvSpPr>
        <p:spPr>
          <a:xfrm>
            <a:off x="2632686" y="5003488"/>
            <a:ext cx="6680445" cy="5897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itchFamily="2" charset="2"/>
              </a:rPr>
              <a:t>&lt; h1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태그의 글자색을 파란색으로 지정 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230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80745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폼 </a:t>
            </a:r>
            <a:r>
              <a:rPr lang="en-US" altLang="ko-KR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A98AC6-3CDF-C915-F3FE-52C878B7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451" y="1185253"/>
            <a:ext cx="3256823" cy="5152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F186F9-CBC2-F78A-C4B5-BD110529FD5A}"/>
              </a:ext>
            </a:extLst>
          </p:cNvPr>
          <p:cNvSpPr txBox="1"/>
          <p:nvPr/>
        </p:nvSpPr>
        <p:spPr>
          <a:xfrm>
            <a:off x="5563588" y="1914271"/>
            <a:ext cx="5796711" cy="114704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요소의 속성값으로 디자인한 회원가입 폼을</a:t>
            </a:r>
            <a:endParaRPr lang="en-US" altLang="ko-KR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변환해보기</a:t>
            </a:r>
            <a:endParaRPr lang="en-US" altLang="ko-KR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36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 방식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6D1DE-F6B5-4454-A53D-3D63F2118479}"/>
              </a:ext>
            </a:extLst>
          </p:cNvPr>
          <p:cNvSpPr txBox="1"/>
          <p:nvPr/>
        </p:nvSpPr>
        <p:spPr>
          <a:xfrm>
            <a:off x="3148743" y="981501"/>
            <a:ext cx="9043258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</a:t>
            </a:r>
            <a:r>
              <a:rPr lang="ko-KR" altLang="en-US" sz="4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시트 선언 방식</a:t>
            </a:r>
            <a:endParaRPr lang="en-US" altLang="ko-KR" sz="4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D88F5-3B6E-4D31-A9A6-F876E3AAF20D}"/>
              </a:ext>
            </a:extLst>
          </p:cNvPr>
          <p:cNvSpPr txBox="1"/>
          <p:nvPr/>
        </p:nvSpPr>
        <p:spPr>
          <a:xfrm>
            <a:off x="4262382" y="2255143"/>
            <a:ext cx="6793688" cy="64633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인라인 스타일 방식</a:t>
            </a:r>
            <a:endParaRPr lang="en-US" altLang="ko-KR" sz="36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8299F-283D-4FA6-A108-F64A2F1C35B7}"/>
              </a:ext>
            </a:extLst>
          </p:cNvPr>
          <p:cNvSpPr txBox="1"/>
          <p:nvPr/>
        </p:nvSpPr>
        <p:spPr>
          <a:xfrm>
            <a:off x="4262382" y="3214711"/>
            <a:ext cx="6793688" cy="64633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내부 스타일 방식</a:t>
            </a:r>
            <a:endParaRPr lang="en-US" altLang="ko-KR" sz="36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FC838-52BC-4C1E-9B5D-CF481D9F8481}"/>
              </a:ext>
            </a:extLst>
          </p:cNvPr>
          <p:cNvSpPr txBox="1"/>
          <p:nvPr/>
        </p:nvSpPr>
        <p:spPr>
          <a:xfrm>
            <a:off x="4262382" y="4174279"/>
            <a:ext cx="6793688" cy="64633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스타일 방식</a:t>
            </a:r>
            <a:endParaRPr lang="en-US" altLang="ko-KR" sz="36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E6B59-96DF-4404-BED3-053C7563D6CD}"/>
              </a:ext>
            </a:extLst>
          </p:cNvPr>
          <p:cNvSpPr txBox="1"/>
          <p:nvPr/>
        </p:nvSpPr>
        <p:spPr>
          <a:xfrm>
            <a:off x="4262382" y="5133846"/>
            <a:ext cx="6793688" cy="646331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임포트</a:t>
            </a:r>
            <a:r>
              <a:rPr lang="ko-KR" altLang="en-US" sz="3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</a:t>
            </a:r>
            <a:endParaRPr lang="en-US" altLang="ko-KR" sz="36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8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 방식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B688B-F3E4-4982-A490-B489DE8E88C8}"/>
              </a:ext>
            </a:extLst>
          </p:cNvPr>
          <p:cNvSpPr txBox="1"/>
          <p:nvPr/>
        </p:nvSpPr>
        <p:spPr>
          <a:xfrm>
            <a:off x="3149601" y="2023046"/>
            <a:ext cx="9041972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인라인 스타일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40F429-9CED-4457-B41A-833BDEE1E73A}"/>
              </a:ext>
            </a:extLst>
          </p:cNvPr>
          <p:cNvSpPr/>
          <p:nvPr/>
        </p:nvSpPr>
        <p:spPr>
          <a:xfrm>
            <a:off x="3149601" y="3190239"/>
            <a:ext cx="9041972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 내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style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속성으로 스타일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13A885-6F65-49FF-9BFF-549DF7FC2A7A}"/>
              </a:ext>
            </a:extLst>
          </p:cNvPr>
          <p:cNvSpPr/>
          <p:nvPr/>
        </p:nvSpPr>
        <p:spPr>
          <a:xfrm>
            <a:off x="3149601" y="4049655"/>
            <a:ext cx="9041972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&lt;p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style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=“</a:t>
            </a:r>
            <a:r>
              <a:rPr lang="en-US" altLang="ko-KR" sz="28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color:blue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;”&gt;</a:t>
            </a:r>
            <a:r>
              <a:rPr lang="ko-KR" altLang="en-US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인라인스타일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A0DC47-23CA-47F0-A6ED-87ED9A3B01CE}"/>
              </a:ext>
            </a:extLst>
          </p:cNvPr>
          <p:cNvSpPr/>
          <p:nvPr/>
        </p:nvSpPr>
        <p:spPr>
          <a:xfrm>
            <a:off x="3149601" y="4572875"/>
            <a:ext cx="9041972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en-US" altLang="ko-KR" sz="200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  <a:r>
              <a:rPr lang="ko-KR" altLang="en-US" sz="200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읽기 불편</a:t>
            </a:r>
            <a:endParaRPr lang="en-US" altLang="ko-KR" sz="2000" dirty="0">
              <a:solidFill>
                <a:srgbClr val="FF494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79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 방식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2D5D7-2C8A-4F45-9052-B358D3B532F2}"/>
              </a:ext>
            </a:extLst>
          </p:cNvPr>
          <p:cNvSpPr txBox="1"/>
          <p:nvPr/>
        </p:nvSpPr>
        <p:spPr>
          <a:xfrm>
            <a:off x="3148315" y="1196075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내부 스타일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811145-FDEF-472F-8BC0-C3E3011B001A}"/>
              </a:ext>
            </a:extLst>
          </p:cNvPr>
          <p:cNvSpPr/>
          <p:nvPr/>
        </p:nvSpPr>
        <p:spPr>
          <a:xfrm>
            <a:off x="3148315" y="2363268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 내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style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 생성한 후 스타일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682CEB-4D35-469E-AF84-83ACE6709A48}"/>
              </a:ext>
            </a:extLst>
          </p:cNvPr>
          <p:cNvSpPr/>
          <p:nvPr/>
        </p:nvSpPr>
        <p:spPr>
          <a:xfrm>
            <a:off x="5452609" y="3071313"/>
            <a:ext cx="4434668" cy="267765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</a:t>
            </a:r>
          </a:p>
          <a:p>
            <a:pPr lvl="1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&lt;head&gt;</a:t>
            </a:r>
          </a:p>
          <a:p>
            <a:pPr lvl="2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&lt;style&gt;</a:t>
            </a:r>
          </a:p>
          <a:p>
            <a:pPr lvl="2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p{</a:t>
            </a:r>
            <a:r>
              <a:rPr lang="en-US" altLang="ko-KR" sz="28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color:blue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;}</a:t>
            </a:r>
          </a:p>
          <a:p>
            <a:pPr lvl="2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&lt;/style&gt;</a:t>
            </a:r>
          </a:p>
          <a:p>
            <a:pPr lvl="1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342974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62132C-FD3A-478F-A46F-B4B560917FC7}"/>
              </a:ext>
            </a:extLst>
          </p:cNvPr>
          <p:cNvSpPr txBox="1"/>
          <p:nvPr/>
        </p:nvSpPr>
        <p:spPr>
          <a:xfrm>
            <a:off x="997439" y="3065726"/>
            <a:ext cx="2050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870FFB-7091-4737-81B0-A3F6DB1D6C9C}"/>
              </a:ext>
            </a:extLst>
          </p:cNvPr>
          <p:cNvCxnSpPr>
            <a:cxnSpLocks/>
          </p:cNvCxnSpPr>
          <p:nvPr/>
        </p:nvCxnSpPr>
        <p:spPr>
          <a:xfrm>
            <a:off x="1060654" y="2967135"/>
            <a:ext cx="192413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F88C134-CEB4-4E44-AC71-1B931D1AE4A9}"/>
              </a:ext>
            </a:extLst>
          </p:cNvPr>
          <p:cNvCxnSpPr>
            <a:cxnSpLocks/>
          </p:cNvCxnSpPr>
          <p:nvPr/>
        </p:nvCxnSpPr>
        <p:spPr>
          <a:xfrm>
            <a:off x="1060654" y="3872204"/>
            <a:ext cx="192413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33954B-5433-41AF-A1F1-4D84D1AAB34F}"/>
              </a:ext>
            </a:extLst>
          </p:cNvPr>
          <p:cNvSpPr txBox="1"/>
          <p:nvPr/>
        </p:nvSpPr>
        <p:spPr>
          <a:xfrm>
            <a:off x="4881167" y="1418059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en-US" altLang="ko-KR" sz="32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32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CC962-EE74-4D00-ADF9-1A8C480F7DE7}"/>
              </a:ext>
            </a:extLst>
          </p:cNvPr>
          <p:cNvSpPr txBox="1"/>
          <p:nvPr/>
        </p:nvSpPr>
        <p:spPr>
          <a:xfrm>
            <a:off x="4881167" y="2551110"/>
            <a:ext cx="3062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en-US" altLang="ko-KR" sz="32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32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78A5C-23DB-429B-962A-B314337D5FE0}"/>
              </a:ext>
            </a:extLst>
          </p:cNvPr>
          <p:cNvSpPr txBox="1"/>
          <p:nvPr/>
        </p:nvSpPr>
        <p:spPr>
          <a:xfrm>
            <a:off x="4881167" y="3684161"/>
            <a:ext cx="268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en-US" altLang="ko-KR" sz="32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3200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ko-KR" altLang="en-US" sz="32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FB7EA-31BE-4048-AAE4-E42E0028A1EB}"/>
              </a:ext>
            </a:extLst>
          </p:cNvPr>
          <p:cNvSpPr txBox="1"/>
          <p:nvPr/>
        </p:nvSpPr>
        <p:spPr>
          <a:xfrm>
            <a:off x="4881167" y="4817212"/>
            <a:ext cx="2688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en-US" altLang="ko-KR" sz="32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32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</a:t>
            </a:r>
          </a:p>
        </p:txBody>
      </p:sp>
    </p:spTree>
    <p:extLst>
      <p:ext uri="{BB962C8B-B14F-4D97-AF65-F5344CB8AC3E}">
        <p14:creationId xmlns:p14="http://schemas.microsoft.com/office/powerpoint/2010/main" val="98169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 방식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26B5F-22DB-41B6-8BDA-9B6C6E1ADCF2}"/>
              </a:ext>
            </a:extLst>
          </p:cNvPr>
          <p:cNvSpPr txBox="1"/>
          <p:nvPr/>
        </p:nvSpPr>
        <p:spPr>
          <a:xfrm>
            <a:off x="3148315" y="1196075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 스타일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46FEE1-93DF-4A09-A361-69D61825916E}"/>
              </a:ext>
            </a:extLst>
          </p:cNvPr>
          <p:cNvSpPr/>
          <p:nvPr/>
        </p:nvSpPr>
        <p:spPr>
          <a:xfrm>
            <a:off x="3148315" y="2363268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&lt;link&gt;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태그로 외부파일에 접근하여  스타일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E9F15F-76FC-40D7-9F6E-CE8A332FE11A}"/>
              </a:ext>
            </a:extLst>
          </p:cNvPr>
          <p:cNvSpPr/>
          <p:nvPr/>
        </p:nvSpPr>
        <p:spPr>
          <a:xfrm>
            <a:off x="3695754" y="3071313"/>
            <a:ext cx="7948378" cy="181588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</a:t>
            </a:r>
          </a:p>
          <a:p>
            <a:pPr lvl="1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&lt;head&gt;</a:t>
            </a:r>
          </a:p>
          <a:p>
            <a:pPr lvl="1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&lt;link </a:t>
            </a:r>
            <a:r>
              <a:rPr lang="en-US" altLang="ko-KR" sz="2800" dirty="0" err="1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=“stylesheet” </a:t>
            </a:r>
            <a:r>
              <a:rPr lang="en-US" altLang="ko-KR" sz="2800" dirty="0" err="1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href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=“</a:t>
            </a:r>
            <a:r>
              <a:rPr lang="ko-KR" altLang="en-US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파일명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28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”&gt;</a:t>
            </a:r>
          </a:p>
          <a:p>
            <a:pPr lvl="1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16798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30223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외부 스타일 활용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863747-FDB9-44FF-A87C-ABFE164B5D85}"/>
              </a:ext>
            </a:extLst>
          </p:cNvPr>
          <p:cNvSpPr/>
          <p:nvPr/>
        </p:nvSpPr>
        <p:spPr>
          <a:xfrm>
            <a:off x="3466143" y="3667307"/>
            <a:ext cx="5259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</a:t>
            </a:r>
            <a:endParaRPr lang="ko-KR" altLang="en-US" sz="32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7462C-E255-03F6-5724-C0CD782EC80C}"/>
              </a:ext>
            </a:extLst>
          </p:cNvPr>
          <p:cNvSpPr txBox="1"/>
          <p:nvPr/>
        </p:nvSpPr>
        <p:spPr>
          <a:xfrm>
            <a:off x="2043594" y="2359696"/>
            <a:ext cx="8104811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폰트를 적용해보자</a:t>
            </a:r>
            <a:r>
              <a:rPr lang="en-US" altLang="ko-KR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6094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스타일 시트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선언 방식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2C0DC-7DB8-489D-BCAA-7AF9192FB441}"/>
              </a:ext>
            </a:extLst>
          </p:cNvPr>
          <p:cNvSpPr txBox="1"/>
          <p:nvPr/>
        </p:nvSpPr>
        <p:spPr>
          <a:xfrm>
            <a:off x="3157727" y="1796140"/>
            <a:ext cx="9033845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 방식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8689FC-264F-4E82-B104-8AF14DA355CA}"/>
              </a:ext>
            </a:extLst>
          </p:cNvPr>
          <p:cNvSpPr/>
          <p:nvPr/>
        </p:nvSpPr>
        <p:spPr>
          <a:xfrm>
            <a:off x="3157727" y="2963333"/>
            <a:ext cx="9033845" cy="95410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스타일시트 안에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@import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defRPr lang="ko-KR" altLang="en-US"/>
            </a:pP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외부파일의 스타일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48CD50-0E9A-4CEC-93D9-9F4219BE5CF0}"/>
              </a:ext>
            </a:extLst>
          </p:cNvPr>
          <p:cNvSpPr/>
          <p:nvPr/>
        </p:nvSpPr>
        <p:spPr>
          <a:xfrm>
            <a:off x="3157727" y="4253636"/>
            <a:ext cx="9033845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@import </a:t>
            </a:r>
            <a:r>
              <a:rPr lang="en-US" altLang="ko-KR" sz="28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(mycss.css);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08DD9C-26EC-EB91-B948-35C8472595E0}"/>
              </a:ext>
            </a:extLst>
          </p:cNvPr>
          <p:cNvSpPr/>
          <p:nvPr/>
        </p:nvSpPr>
        <p:spPr>
          <a:xfrm>
            <a:off x="7960941" y="6439759"/>
            <a:ext cx="4214355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r">
              <a:defRPr lang="ko-KR" altLang="en-US"/>
            </a:pPr>
            <a:r>
              <a:rPr lang="en-US" altLang="ko-KR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 호환성 문제로 권장하지 않음</a:t>
            </a:r>
            <a:endParaRPr lang="en-US" altLang="ko-KR" dirty="0">
              <a:solidFill>
                <a:srgbClr val="FF494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6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58275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임포트 스타일 방식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2218A0-693B-4A8B-AC1D-DD153E351087}"/>
              </a:ext>
            </a:extLst>
          </p:cNvPr>
          <p:cNvSpPr/>
          <p:nvPr/>
        </p:nvSpPr>
        <p:spPr>
          <a:xfrm>
            <a:off x="105461" y="1991714"/>
            <a:ext cx="63760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@import </a:t>
            </a:r>
            <a:r>
              <a:rPr lang="en-US" altLang="ko-KR" sz="2800" dirty="0" err="1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(css_import_b.css);</a:t>
            </a:r>
          </a:p>
          <a:p>
            <a:pPr algn="ctr"/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div{ border : 1px double gray; }</a:t>
            </a:r>
          </a:p>
          <a:p>
            <a:pPr algn="ctr"/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06B783-53C7-4633-B387-BA7A70894078}"/>
              </a:ext>
            </a:extLst>
          </p:cNvPr>
          <p:cNvSpPr/>
          <p:nvPr/>
        </p:nvSpPr>
        <p:spPr>
          <a:xfrm>
            <a:off x="7493208" y="4001657"/>
            <a:ext cx="35333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css_import_b.css</a:t>
            </a:r>
            <a:endParaRPr lang="ko-KR" altLang="en-US" sz="3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1B0C3-591E-4CC3-A2D2-6F6347FC6C94}"/>
              </a:ext>
            </a:extLst>
          </p:cNvPr>
          <p:cNvSpPr/>
          <p:nvPr/>
        </p:nvSpPr>
        <p:spPr>
          <a:xfrm>
            <a:off x="1535612" y="4046709"/>
            <a:ext cx="35157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css_import_a.css</a:t>
            </a:r>
            <a:endParaRPr lang="ko-KR" altLang="en-US" sz="3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EF863A-31C6-41FE-9DD3-6D84BA6E762B}"/>
              </a:ext>
            </a:extLst>
          </p:cNvPr>
          <p:cNvSpPr/>
          <p:nvPr/>
        </p:nvSpPr>
        <p:spPr>
          <a:xfrm>
            <a:off x="6764321" y="2207158"/>
            <a:ext cx="51758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h2 { background: red; }</a:t>
            </a:r>
          </a:p>
          <a:p>
            <a:pPr algn="ctr"/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497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262EEF-9F4F-43A5-9D22-6188734D6D8F}"/>
              </a:ext>
            </a:extLst>
          </p:cNvPr>
          <p:cNvGrpSpPr/>
          <p:nvPr/>
        </p:nvGrpSpPr>
        <p:grpSpPr>
          <a:xfrm>
            <a:off x="5228722" y="2545621"/>
            <a:ext cx="1373602" cy="1220980"/>
            <a:chOff x="3421640" y="1365398"/>
            <a:chExt cx="1373602" cy="1220980"/>
          </a:xfrm>
          <a:solidFill>
            <a:srgbClr val="0984E3"/>
          </a:solid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4D6CA3E-9E7F-490D-AAFD-0B806995D0F9}"/>
                </a:ext>
              </a:extLst>
            </p:cNvPr>
            <p:cNvSpPr/>
            <p:nvPr/>
          </p:nvSpPr>
          <p:spPr>
            <a:xfrm>
              <a:off x="3421640" y="1365398"/>
              <a:ext cx="1373602" cy="122098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A897B9-B737-41F6-B6D6-3E9D1D7F00BE}"/>
                </a:ext>
              </a:extLst>
            </p:cNvPr>
            <p:cNvSpPr txBox="1"/>
            <p:nvPr/>
          </p:nvSpPr>
          <p:spPr>
            <a:xfrm>
              <a:off x="3701118" y="1652723"/>
              <a:ext cx="814647" cy="646331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태그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선택자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17E384-2D61-477F-B87D-47186C396C5F}"/>
              </a:ext>
            </a:extLst>
          </p:cNvPr>
          <p:cNvGrpSpPr/>
          <p:nvPr/>
        </p:nvGrpSpPr>
        <p:grpSpPr>
          <a:xfrm>
            <a:off x="10576527" y="2545621"/>
            <a:ext cx="1373602" cy="1220980"/>
            <a:chOff x="3421640" y="3194301"/>
            <a:chExt cx="1373602" cy="1220980"/>
          </a:xfrm>
          <a:solidFill>
            <a:srgbClr val="0984E3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0DF3E26-D161-4BC1-9CFB-7854BBAAACD0}"/>
                </a:ext>
              </a:extLst>
            </p:cNvPr>
            <p:cNvSpPr/>
            <p:nvPr/>
          </p:nvSpPr>
          <p:spPr>
            <a:xfrm>
              <a:off x="3421640" y="3194301"/>
              <a:ext cx="1373602" cy="122098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AA699F-DF7D-4334-A1B7-918092BE8009}"/>
                </a:ext>
              </a:extLst>
            </p:cNvPr>
            <p:cNvSpPr txBox="1"/>
            <p:nvPr/>
          </p:nvSpPr>
          <p:spPr>
            <a:xfrm>
              <a:off x="3701119" y="3481626"/>
              <a:ext cx="814647" cy="646331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계층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선택자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9D02110-8B52-45FC-8B88-DFE0F6138B6C}"/>
              </a:ext>
            </a:extLst>
          </p:cNvPr>
          <p:cNvGrpSpPr/>
          <p:nvPr/>
        </p:nvGrpSpPr>
        <p:grpSpPr>
          <a:xfrm>
            <a:off x="7011323" y="2545621"/>
            <a:ext cx="1373602" cy="1220980"/>
            <a:chOff x="5418343" y="1365398"/>
            <a:chExt cx="1373602" cy="1220980"/>
          </a:xfrm>
          <a:solidFill>
            <a:srgbClr val="0984E3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7A4AD1B-2774-466D-BB0E-BFE209EBE4A5}"/>
                </a:ext>
              </a:extLst>
            </p:cNvPr>
            <p:cNvSpPr/>
            <p:nvPr/>
          </p:nvSpPr>
          <p:spPr>
            <a:xfrm>
              <a:off x="5418343" y="1365398"/>
              <a:ext cx="1373602" cy="122098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2DAF8B-B176-46AD-90AF-F9A33822C0D5}"/>
                </a:ext>
              </a:extLst>
            </p:cNvPr>
            <p:cNvSpPr txBox="1"/>
            <p:nvPr/>
          </p:nvSpPr>
          <p:spPr>
            <a:xfrm>
              <a:off x="5697821" y="1652723"/>
              <a:ext cx="814647" cy="646331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아이디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선택자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63924351-E974-4529-98E3-C5755CB836CD}"/>
              </a:ext>
            </a:extLst>
          </p:cNvPr>
          <p:cNvSpPr/>
          <p:nvPr/>
        </p:nvSpPr>
        <p:spPr>
          <a:xfrm>
            <a:off x="4863869" y="4705266"/>
            <a:ext cx="1373602" cy="1220980"/>
          </a:xfrm>
          <a:prstGeom prst="ellipse">
            <a:avLst/>
          </a:prstGeom>
          <a:solidFill>
            <a:srgbClr val="0984E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8EF9A-000B-4BF7-9701-300E1949D671}"/>
              </a:ext>
            </a:extLst>
          </p:cNvPr>
          <p:cNvSpPr txBox="1"/>
          <p:nvPr/>
        </p:nvSpPr>
        <p:spPr>
          <a:xfrm>
            <a:off x="5143349" y="4992591"/>
            <a:ext cx="814647" cy="646331"/>
          </a:xfrm>
          <a:prstGeom prst="rect">
            <a:avLst/>
          </a:prstGeom>
          <a:solidFill>
            <a:srgbClr val="0984E3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B83E4D9-B53A-4148-B576-9EE5E49DB876}"/>
              </a:ext>
            </a:extLst>
          </p:cNvPr>
          <p:cNvSpPr/>
          <p:nvPr/>
        </p:nvSpPr>
        <p:spPr>
          <a:xfrm>
            <a:off x="10169201" y="4705266"/>
            <a:ext cx="1373602" cy="1220980"/>
          </a:xfrm>
          <a:prstGeom prst="ellipse">
            <a:avLst/>
          </a:prstGeom>
          <a:solidFill>
            <a:srgbClr val="0984E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ADFE11-A1CC-40D0-95B2-C1211C06D0D8}"/>
              </a:ext>
            </a:extLst>
          </p:cNvPr>
          <p:cNvSpPr txBox="1"/>
          <p:nvPr/>
        </p:nvSpPr>
        <p:spPr>
          <a:xfrm>
            <a:off x="10448681" y="4992591"/>
            <a:ext cx="814647" cy="646331"/>
          </a:xfrm>
          <a:prstGeom prst="rect">
            <a:avLst/>
          </a:prstGeom>
          <a:solidFill>
            <a:srgbClr val="0984E3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형제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E8DF2D-BFCE-44CB-88FB-9536227B4310}"/>
              </a:ext>
            </a:extLst>
          </p:cNvPr>
          <p:cNvGrpSpPr/>
          <p:nvPr/>
        </p:nvGrpSpPr>
        <p:grpSpPr>
          <a:xfrm>
            <a:off x="8793924" y="2545621"/>
            <a:ext cx="1373602" cy="1220980"/>
            <a:chOff x="7415046" y="1365398"/>
            <a:chExt cx="1373602" cy="1220980"/>
          </a:xfrm>
          <a:solidFill>
            <a:srgbClr val="0984E3"/>
          </a:solidFill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1ACDBD-9625-4B34-9415-168043998600}"/>
                </a:ext>
              </a:extLst>
            </p:cNvPr>
            <p:cNvSpPr/>
            <p:nvPr/>
          </p:nvSpPr>
          <p:spPr>
            <a:xfrm>
              <a:off x="7415046" y="1365398"/>
              <a:ext cx="1373602" cy="122098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943784-502F-4300-860C-A8947F8FB720}"/>
                </a:ext>
              </a:extLst>
            </p:cNvPr>
            <p:cNvSpPr txBox="1"/>
            <p:nvPr/>
          </p:nvSpPr>
          <p:spPr>
            <a:xfrm>
              <a:off x="7694524" y="1652723"/>
              <a:ext cx="814647" cy="646331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클래스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선택자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063212C-FDC6-477E-BCFD-83C3A4D29CB7}"/>
              </a:ext>
            </a:extLst>
          </p:cNvPr>
          <p:cNvSpPr/>
          <p:nvPr/>
        </p:nvSpPr>
        <p:spPr>
          <a:xfrm>
            <a:off x="6632313" y="4705266"/>
            <a:ext cx="1373602" cy="1220980"/>
          </a:xfrm>
          <a:prstGeom prst="ellipse">
            <a:avLst/>
          </a:prstGeom>
          <a:solidFill>
            <a:srgbClr val="0984E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FC39D0-0DFA-454C-8E5A-AD6D10AFC516}"/>
              </a:ext>
            </a:extLst>
          </p:cNvPr>
          <p:cNvSpPr txBox="1"/>
          <p:nvPr/>
        </p:nvSpPr>
        <p:spPr>
          <a:xfrm>
            <a:off x="6911793" y="4992591"/>
            <a:ext cx="814647" cy="646331"/>
          </a:xfrm>
          <a:prstGeom prst="rect">
            <a:avLst/>
          </a:prstGeom>
          <a:solidFill>
            <a:srgbClr val="0984E3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자손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D9AD251-9D64-49F8-88B3-88C8AE4165AA}"/>
              </a:ext>
            </a:extLst>
          </p:cNvPr>
          <p:cNvSpPr/>
          <p:nvPr/>
        </p:nvSpPr>
        <p:spPr>
          <a:xfrm>
            <a:off x="8400757" y="4705266"/>
            <a:ext cx="1373602" cy="1220980"/>
          </a:xfrm>
          <a:prstGeom prst="ellipse">
            <a:avLst/>
          </a:prstGeom>
          <a:solidFill>
            <a:srgbClr val="0984E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89A7E2-2105-4DCB-8D5C-81C7D49AF2DC}"/>
              </a:ext>
            </a:extLst>
          </p:cNvPr>
          <p:cNvSpPr txBox="1"/>
          <p:nvPr/>
        </p:nvSpPr>
        <p:spPr>
          <a:xfrm>
            <a:off x="8575241" y="4992591"/>
            <a:ext cx="1024640" cy="646331"/>
          </a:xfrm>
          <a:prstGeom prst="rect">
            <a:avLst/>
          </a:prstGeom>
          <a:solidFill>
            <a:srgbClr val="0984E3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인접형제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꺾인 연결선 57">
            <a:extLst>
              <a:ext uri="{FF2B5EF4-FFF2-40B4-BE49-F238E27FC236}">
                <a16:creationId xmlns:a16="http://schemas.microsoft.com/office/drawing/2014/main" id="{D65B6DAD-1060-4E49-BAE5-3150E47A696E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 rot="5400000">
            <a:off x="7937667" y="1379604"/>
            <a:ext cx="938665" cy="5712658"/>
          </a:xfrm>
          <a:prstGeom prst="bentConnector3">
            <a:avLst>
              <a:gd name="adj1" fmla="val 50000"/>
            </a:avLst>
          </a:prstGeom>
          <a:ln w="28575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59">
            <a:extLst>
              <a:ext uri="{FF2B5EF4-FFF2-40B4-BE49-F238E27FC236}">
                <a16:creationId xmlns:a16="http://schemas.microsoft.com/office/drawing/2014/main" id="{F4BB92ED-0313-4E90-A260-A3D469AE4DCC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>
          <a:xfrm rot="5400000">
            <a:off x="8821889" y="2263826"/>
            <a:ext cx="938665" cy="3944214"/>
          </a:xfrm>
          <a:prstGeom prst="bentConnector3">
            <a:avLst>
              <a:gd name="adj1" fmla="val 50000"/>
            </a:avLst>
          </a:prstGeom>
          <a:ln w="28575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63">
            <a:extLst>
              <a:ext uri="{FF2B5EF4-FFF2-40B4-BE49-F238E27FC236}">
                <a16:creationId xmlns:a16="http://schemas.microsoft.com/office/drawing/2014/main" id="{D1EFCFAC-C635-4C37-8F1C-1058588B30AF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 rot="5400000">
            <a:off x="10590333" y="4032270"/>
            <a:ext cx="938665" cy="407326"/>
          </a:xfrm>
          <a:prstGeom prst="bentConnector3">
            <a:avLst>
              <a:gd name="adj1" fmla="val 50000"/>
            </a:avLst>
          </a:prstGeom>
          <a:ln w="28575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65">
            <a:extLst>
              <a:ext uri="{FF2B5EF4-FFF2-40B4-BE49-F238E27FC236}">
                <a16:creationId xmlns:a16="http://schemas.microsoft.com/office/drawing/2014/main" id="{D57276F2-1D56-4C63-905E-32C6B1FB953A}"/>
              </a:ext>
            </a:extLst>
          </p:cNvPr>
          <p:cNvCxnSpPr>
            <a:cxnSpLocks/>
            <a:stCxn id="8" idx="4"/>
            <a:endCxn id="26" idx="0"/>
          </p:cNvCxnSpPr>
          <p:nvPr/>
        </p:nvCxnSpPr>
        <p:spPr>
          <a:xfrm rot="5400000">
            <a:off x="9706111" y="3148048"/>
            <a:ext cx="938665" cy="2175770"/>
          </a:xfrm>
          <a:prstGeom prst="bentConnector3">
            <a:avLst>
              <a:gd name="adj1" fmla="val 50000"/>
            </a:avLst>
          </a:prstGeom>
          <a:ln w="28575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C291215-5404-4F83-9F79-34BF8120016F}"/>
              </a:ext>
            </a:extLst>
          </p:cNvPr>
          <p:cNvGrpSpPr/>
          <p:nvPr/>
        </p:nvGrpSpPr>
        <p:grpSpPr>
          <a:xfrm>
            <a:off x="3446121" y="2545621"/>
            <a:ext cx="1373602" cy="1220980"/>
            <a:chOff x="3421640" y="1365398"/>
            <a:chExt cx="1373602" cy="1220980"/>
          </a:xfrm>
          <a:solidFill>
            <a:srgbClr val="0984E3"/>
          </a:solidFill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2C59A45-A8CD-4C45-88B3-379F20C30C29}"/>
                </a:ext>
              </a:extLst>
            </p:cNvPr>
            <p:cNvSpPr/>
            <p:nvPr/>
          </p:nvSpPr>
          <p:spPr>
            <a:xfrm>
              <a:off x="3421640" y="1365398"/>
              <a:ext cx="1373602" cy="122098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A02D08-E5F3-47F0-A4B4-FFDB3F894AD3}"/>
                </a:ext>
              </a:extLst>
            </p:cNvPr>
            <p:cNvSpPr txBox="1"/>
            <p:nvPr/>
          </p:nvSpPr>
          <p:spPr>
            <a:xfrm>
              <a:off x="3701118" y="1652723"/>
              <a:ext cx="814647" cy="646331"/>
            </a:xfrm>
            <a:prstGeom prst="rect">
              <a:avLst/>
            </a:prstGeom>
            <a:grp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선택자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80212C0-9E8D-4110-BB3C-6A61CF6B9EEF}"/>
              </a:ext>
            </a:extLst>
          </p:cNvPr>
          <p:cNvGrpSpPr/>
          <p:nvPr/>
        </p:nvGrpSpPr>
        <p:grpSpPr>
          <a:xfrm>
            <a:off x="7009105" y="506819"/>
            <a:ext cx="1373602" cy="1220980"/>
            <a:chOff x="3421640" y="1365398"/>
            <a:chExt cx="1373602" cy="1220980"/>
          </a:xfrm>
          <a:solidFill>
            <a:srgbClr val="0984E3"/>
          </a:solidFill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CEABE18-B3AC-461B-A4C0-FA2A5EEAE954}"/>
                </a:ext>
              </a:extLst>
            </p:cNvPr>
            <p:cNvSpPr/>
            <p:nvPr/>
          </p:nvSpPr>
          <p:spPr>
            <a:xfrm>
              <a:off x="3421640" y="1365398"/>
              <a:ext cx="1373602" cy="122098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2E06AC-7227-411B-8AD4-30A5F97DB9EE}"/>
                </a:ext>
              </a:extLst>
            </p:cNvPr>
            <p:cNvSpPr txBox="1"/>
            <p:nvPr/>
          </p:nvSpPr>
          <p:spPr>
            <a:xfrm>
              <a:off x="3525589" y="1602380"/>
              <a:ext cx="116570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선택자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(selector)</a:t>
              </a:r>
              <a:endPara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49" name="꺾인 연결선 57">
            <a:extLst>
              <a:ext uri="{FF2B5EF4-FFF2-40B4-BE49-F238E27FC236}">
                <a16:creationId xmlns:a16="http://schemas.microsoft.com/office/drawing/2014/main" id="{7769BD60-38FF-4550-A41F-AF9B16C8A2E5}"/>
              </a:ext>
            </a:extLst>
          </p:cNvPr>
          <p:cNvCxnSpPr>
            <a:cxnSpLocks/>
            <a:stCxn id="45" idx="4"/>
            <a:endCxn id="42" idx="0"/>
          </p:cNvCxnSpPr>
          <p:nvPr/>
        </p:nvCxnSpPr>
        <p:spPr>
          <a:xfrm rot="5400000">
            <a:off x="5505503" y="355218"/>
            <a:ext cx="817822" cy="3562984"/>
          </a:xfrm>
          <a:prstGeom prst="bentConnector3">
            <a:avLst>
              <a:gd name="adj1" fmla="val 50000"/>
            </a:avLst>
          </a:prstGeom>
          <a:ln w="28575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7">
            <a:extLst>
              <a:ext uri="{FF2B5EF4-FFF2-40B4-BE49-F238E27FC236}">
                <a16:creationId xmlns:a16="http://schemas.microsoft.com/office/drawing/2014/main" id="{9F06E3ED-1041-42E2-89C2-70DDB8032BC7}"/>
              </a:ext>
            </a:extLst>
          </p:cNvPr>
          <p:cNvCxnSpPr>
            <a:cxnSpLocks/>
            <a:stCxn id="45" idx="4"/>
            <a:endCxn id="5" idx="0"/>
          </p:cNvCxnSpPr>
          <p:nvPr/>
        </p:nvCxnSpPr>
        <p:spPr>
          <a:xfrm rot="5400000">
            <a:off x="6396804" y="1246519"/>
            <a:ext cx="817822" cy="1780383"/>
          </a:xfrm>
          <a:prstGeom prst="bentConnector3">
            <a:avLst>
              <a:gd name="adj1" fmla="val 50000"/>
            </a:avLst>
          </a:prstGeom>
          <a:ln w="28575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7">
            <a:extLst>
              <a:ext uri="{FF2B5EF4-FFF2-40B4-BE49-F238E27FC236}">
                <a16:creationId xmlns:a16="http://schemas.microsoft.com/office/drawing/2014/main" id="{3DD41288-1106-4DD3-9708-B819C087737A}"/>
              </a:ext>
            </a:extLst>
          </p:cNvPr>
          <p:cNvCxnSpPr>
            <a:cxnSpLocks/>
            <a:stCxn id="45" idx="4"/>
            <a:endCxn id="11" idx="0"/>
          </p:cNvCxnSpPr>
          <p:nvPr/>
        </p:nvCxnSpPr>
        <p:spPr>
          <a:xfrm rot="16200000" flipH="1">
            <a:off x="7288104" y="2135601"/>
            <a:ext cx="817822" cy="2218"/>
          </a:xfrm>
          <a:prstGeom prst="bentConnector3">
            <a:avLst>
              <a:gd name="adj1" fmla="val 50000"/>
            </a:avLst>
          </a:prstGeom>
          <a:ln w="28575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>
            <a:extLst>
              <a:ext uri="{FF2B5EF4-FFF2-40B4-BE49-F238E27FC236}">
                <a16:creationId xmlns:a16="http://schemas.microsoft.com/office/drawing/2014/main" id="{B159658E-B12C-4298-9E32-1FCDDF10B6FA}"/>
              </a:ext>
            </a:extLst>
          </p:cNvPr>
          <p:cNvCxnSpPr>
            <a:cxnSpLocks/>
            <a:stCxn id="45" idx="4"/>
            <a:endCxn id="20" idx="0"/>
          </p:cNvCxnSpPr>
          <p:nvPr/>
        </p:nvCxnSpPr>
        <p:spPr>
          <a:xfrm rot="16200000" flipH="1">
            <a:off x="8179404" y="1244300"/>
            <a:ext cx="817822" cy="1784819"/>
          </a:xfrm>
          <a:prstGeom prst="bentConnector3">
            <a:avLst>
              <a:gd name="adj1" fmla="val 50000"/>
            </a:avLst>
          </a:prstGeom>
          <a:ln w="28575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57">
            <a:extLst>
              <a:ext uri="{FF2B5EF4-FFF2-40B4-BE49-F238E27FC236}">
                <a16:creationId xmlns:a16="http://schemas.microsoft.com/office/drawing/2014/main" id="{94938874-690B-4648-B830-770952755937}"/>
              </a:ext>
            </a:extLst>
          </p:cNvPr>
          <p:cNvCxnSpPr>
            <a:cxnSpLocks/>
            <a:stCxn id="45" idx="4"/>
            <a:endCxn id="8" idx="0"/>
          </p:cNvCxnSpPr>
          <p:nvPr/>
        </p:nvCxnSpPr>
        <p:spPr>
          <a:xfrm rot="16200000" flipH="1">
            <a:off x="9070706" y="352999"/>
            <a:ext cx="817822" cy="3567422"/>
          </a:xfrm>
          <a:prstGeom prst="bentConnector3">
            <a:avLst>
              <a:gd name="adj1" fmla="val 50000"/>
            </a:avLst>
          </a:prstGeom>
          <a:ln w="28575">
            <a:solidFill>
              <a:srgbClr val="098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98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4B3ECD-B725-4B18-90D1-3C7934F8A159}"/>
              </a:ext>
            </a:extLst>
          </p:cNvPr>
          <p:cNvSpPr txBox="1"/>
          <p:nvPr/>
        </p:nvSpPr>
        <p:spPr>
          <a:xfrm>
            <a:off x="3148315" y="2300219"/>
            <a:ext cx="9043258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</a:t>
            </a:r>
            <a:r>
              <a:rPr lang="ko-KR" altLang="en-US" sz="4800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180AD5E-DD1C-4C65-BDCE-F3169BFB30A5}"/>
              </a:ext>
            </a:extLst>
          </p:cNvPr>
          <p:cNvSpPr/>
          <p:nvPr/>
        </p:nvSpPr>
        <p:spPr>
          <a:xfrm>
            <a:off x="3148315" y="3466321"/>
            <a:ext cx="9043258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*로 표시되며 웹 문서 내 모든 요소 선택</a:t>
            </a: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en-US" altLang="ko-KR" sz="28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40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F13323-C2AC-4263-8AF1-5D58FB4C32E8}"/>
              </a:ext>
            </a:extLst>
          </p:cNvPr>
          <p:cNvSpPr/>
          <p:nvPr/>
        </p:nvSpPr>
        <p:spPr>
          <a:xfrm>
            <a:off x="4103274" y="2217768"/>
            <a:ext cx="7368988" cy="3720745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560042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 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180AD5E-DD1C-4C65-BDCE-F3169BFB30A5}"/>
              </a:ext>
            </a:extLst>
          </p:cNvPr>
          <p:cNvSpPr/>
          <p:nvPr/>
        </p:nvSpPr>
        <p:spPr>
          <a:xfrm>
            <a:off x="3157647" y="2369980"/>
            <a:ext cx="9034354" cy="3416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&lt;body&gt;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&lt;h1&gt;CSS&lt;/h1&gt;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&lt;p&gt;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페이지를 꾸며주는 스타일 시트 언어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&lt;ul&gt;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&lt;li&gt;CSS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기본구조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&lt;/li&gt;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&lt;li&gt;CSS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&lt;/li&gt;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&lt;li&gt;CSS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&lt;/li&gt;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&lt;/ul&gt;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&lt;/body&gt;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108719-3166-40F7-9C36-B9E93D969E9A}"/>
              </a:ext>
            </a:extLst>
          </p:cNvPr>
          <p:cNvSpPr/>
          <p:nvPr/>
        </p:nvSpPr>
        <p:spPr>
          <a:xfrm>
            <a:off x="3148316" y="1250306"/>
            <a:ext cx="903435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요소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글자색을 초록색으로 </a:t>
            </a:r>
            <a:r>
              <a:rPr lang="ko-KR" altLang="en-US" sz="28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변경하시오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610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30AC8C-9B4F-48F8-9BE6-094384BC25C0}"/>
              </a:ext>
            </a:extLst>
          </p:cNvPr>
          <p:cNvSpPr/>
          <p:nvPr/>
        </p:nvSpPr>
        <p:spPr>
          <a:xfrm>
            <a:off x="3148316" y="346632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요소 이름으로 사용하여 요소 선택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7D33F-61CF-46D4-A2B2-F802F84E98A3}"/>
              </a:ext>
            </a:extLst>
          </p:cNvPr>
          <p:cNvSpPr txBox="1"/>
          <p:nvPr/>
        </p:nvSpPr>
        <p:spPr>
          <a:xfrm>
            <a:off x="3148316" y="230021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선택자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3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F8A019-2A47-4A95-B4BF-093F3DAAE608}"/>
              </a:ext>
            </a:extLst>
          </p:cNvPr>
          <p:cNvSpPr/>
          <p:nvPr/>
        </p:nvSpPr>
        <p:spPr>
          <a:xfrm>
            <a:off x="3980182" y="2217768"/>
            <a:ext cx="7368988" cy="3720745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560042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 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543F9A-EA50-4530-95C9-400C17AE7346}"/>
              </a:ext>
            </a:extLst>
          </p:cNvPr>
          <p:cNvSpPr/>
          <p:nvPr/>
        </p:nvSpPr>
        <p:spPr>
          <a:xfrm>
            <a:off x="3157648" y="1437353"/>
            <a:ext cx="9034352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</a:t>
            </a:r>
            <a:r>
              <a:rPr lang="ko-KR" altLang="en-US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글자색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오렌지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ko-KR" altLang="en-US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글자색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ko-KR" altLang="en-US" sz="28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변경하시오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557A2E-B8BA-4017-A7B4-B104D02FC88F}"/>
              </a:ext>
            </a:extLst>
          </p:cNvPr>
          <p:cNvSpPr/>
          <p:nvPr/>
        </p:nvSpPr>
        <p:spPr>
          <a:xfrm>
            <a:off x="3034555" y="2369980"/>
            <a:ext cx="9034354" cy="34163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&lt;body&gt;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&lt;h1&gt;CSS&lt;/h1&gt;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&lt;p&gt;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페이지를 꾸며주는 스타일 시트 언어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&lt;/p&gt;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&lt;ul&gt;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&lt;li&gt;CSS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기본구조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&lt;/li&gt;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&lt;li&gt;CSS </a:t>
            </a:r>
            <a:r>
              <a:rPr lang="ko-KR" altLang="en-US" sz="2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선택자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&lt;/li&gt;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&lt;li&gt;CSS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&lt;/li&gt;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&lt;/ul&gt;</a:t>
            </a:r>
          </a:p>
          <a:p>
            <a:pPr lvl="2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&lt;/body&gt;</a:t>
            </a:r>
          </a:p>
        </p:txBody>
      </p:sp>
    </p:spTree>
    <p:extLst>
      <p:ext uri="{BB962C8B-B14F-4D97-AF65-F5344CB8AC3E}">
        <p14:creationId xmlns:p14="http://schemas.microsoft.com/office/powerpoint/2010/main" val="21553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709396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</a:t>
            </a:r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  <a:endParaRPr lang="en-US" altLang="ko-KR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4A8D0-6C04-480A-BC3E-51F0FB37DCD6}"/>
              </a:ext>
            </a:extLst>
          </p:cNvPr>
          <p:cNvSpPr txBox="1"/>
          <p:nvPr/>
        </p:nvSpPr>
        <p:spPr>
          <a:xfrm>
            <a:off x="3148315" y="986407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 선택자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16D0-F458-44D8-93BC-86333D97CEFF}"/>
              </a:ext>
            </a:extLst>
          </p:cNvPr>
          <p:cNvSpPr/>
          <p:nvPr/>
        </p:nvSpPr>
        <p:spPr>
          <a:xfrm>
            <a:off x="3148315" y="2152509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기호로 표시되며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특정한 요소 선택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23E4C-196A-4660-B7A2-611AB71365B0}"/>
              </a:ext>
            </a:extLst>
          </p:cNvPr>
          <p:cNvSpPr/>
          <p:nvPr/>
        </p:nvSpPr>
        <p:spPr>
          <a:xfrm>
            <a:off x="3148315" y="2675729"/>
            <a:ext cx="9043257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HTML</a:t>
            </a: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구조의 공간분할을 적용할 때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24C7A-2F13-410B-90C5-F0427A035FD5}"/>
              </a:ext>
            </a:extLst>
          </p:cNvPr>
          <p:cNvSpPr txBox="1"/>
          <p:nvPr/>
        </p:nvSpPr>
        <p:spPr>
          <a:xfrm>
            <a:off x="3148315" y="359905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 선택자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ADB61C-EC83-4DBE-9C5C-C6D36D540569}"/>
              </a:ext>
            </a:extLst>
          </p:cNvPr>
          <p:cNvSpPr/>
          <p:nvPr/>
        </p:nvSpPr>
        <p:spPr>
          <a:xfrm>
            <a:off x="3148315" y="476516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마침표</a:t>
            </a:r>
            <a:r>
              <a:rPr lang="en-US" altLang="ko-KR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(.)</a:t>
            </a:r>
            <a:r>
              <a:rPr lang="ko-KR" altLang="en-US" sz="2800" u="sng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기호로 표시되며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특정한 요소 선택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F94D4A-5E20-4BEB-AD9A-8174C4FFD42C}"/>
              </a:ext>
            </a:extLst>
          </p:cNvPr>
          <p:cNvSpPr/>
          <p:nvPr/>
        </p:nvSpPr>
        <p:spPr>
          <a:xfrm>
            <a:off x="3148315" y="5288381"/>
            <a:ext cx="9043257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공통되는 스타일을 적용할 경우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94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40936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B31BE-64DE-47A9-BDD5-72D5A207E53D}"/>
              </a:ext>
            </a:extLst>
          </p:cNvPr>
          <p:cNvSpPr txBox="1"/>
          <p:nvPr/>
        </p:nvSpPr>
        <p:spPr>
          <a:xfrm>
            <a:off x="4015901" y="3842642"/>
            <a:ext cx="41729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표현</a:t>
            </a:r>
            <a:endParaRPr lang="en-US" altLang="ko-KR" sz="8000" b="1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05844-7446-4F58-8112-C891D15F87C4}"/>
              </a:ext>
            </a:extLst>
          </p:cNvPr>
          <p:cNvSpPr txBox="1"/>
          <p:nvPr/>
        </p:nvSpPr>
        <p:spPr>
          <a:xfrm>
            <a:off x="3553434" y="2033296"/>
            <a:ext cx="50978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r>
              <a:rPr lang="ko-KR" altLang="en-US" sz="80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목적</a:t>
            </a:r>
            <a:endParaRPr lang="en-US" altLang="ko-KR" sz="8000" b="1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4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B571B47-87D1-4BA4-A324-B5D81F16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46" y="1228729"/>
            <a:ext cx="8995507" cy="5055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C747F2-B057-495D-9A45-49C86E854590}"/>
              </a:ext>
            </a:extLst>
          </p:cNvPr>
          <p:cNvSpPr txBox="1"/>
          <p:nvPr/>
        </p:nvSpPr>
        <p:spPr>
          <a:xfrm>
            <a:off x="662474" y="264687"/>
            <a:ext cx="35589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</a:t>
            </a:r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클래스선택자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E3D9FE-0403-4632-86CE-7342CB68D637}"/>
              </a:ext>
            </a:extLst>
          </p:cNvPr>
          <p:cNvSpPr/>
          <p:nvPr/>
        </p:nvSpPr>
        <p:spPr>
          <a:xfrm>
            <a:off x="1598246" y="1238981"/>
            <a:ext cx="8995507" cy="984740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EFF294-FDCA-4230-B2EC-E283A1E4B2C5}"/>
              </a:ext>
            </a:extLst>
          </p:cNvPr>
          <p:cNvSpPr/>
          <p:nvPr/>
        </p:nvSpPr>
        <p:spPr>
          <a:xfrm>
            <a:off x="10574478" y="1394286"/>
            <a:ext cx="6238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endParaRPr lang="ko-KR" altLang="en-US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D62A27-4387-4D5C-9DB6-EEE86E175765}"/>
              </a:ext>
            </a:extLst>
          </p:cNvPr>
          <p:cNvSpPr/>
          <p:nvPr/>
        </p:nvSpPr>
        <p:spPr>
          <a:xfrm>
            <a:off x="235638" y="4832735"/>
            <a:ext cx="13692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</a:t>
            </a:r>
            <a:endParaRPr lang="ko-KR" altLang="en-US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100B40-CFA1-4896-A1EA-1815F6BB394C}"/>
              </a:ext>
            </a:extLst>
          </p:cNvPr>
          <p:cNvSpPr/>
          <p:nvPr/>
        </p:nvSpPr>
        <p:spPr>
          <a:xfrm>
            <a:off x="1598246" y="2726098"/>
            <a:ext cx="8995507" cy="3591119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305542-3629-4CE5-B87A-58779FC0884E}"/>
              </a:ext>
            </a:extLst>
          </p:cNvPr>
          <p:cNvSpPr/>
          <p:nvPr/>
        </p:nvSpPr>
        <p:spPr>
          <a:xfrm>
            <a:off x="1598246" y="2275722"/>
            <a:ext cx="8995507" cy="388776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2CF8DC-DE5E-4846-8ADF-77560F47ABB4}"/>
              </a:ext>
            </a:extLst>
          </p:cNvPr>
          <p:cNvSpPr/>
          <p:nvPr/>
        </p:nvSpPr>
        <p:spPr>
          <a:xfrm>
            <a:off x="1927183" y="4644850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70CE81D-99EB-4FD7-B10C-9AF54F63265B}"/>
              </a:ext>
            </a:extLst>
          </p:cNvPr>
          <p:cNvSpPr/>
          <p:nvPr/>
        </p:nvSpPr>
        <p:spPr>
          <a:xfrm>
            <a:off x="2907309" y="4644849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D03962-BA21-47CE-9395-A98A42B15175}"/>
              </a:ext>
            </a:extLst>
          </p:cNvPr>
          <p:cNvSpPr/>
          <p:nvPr/>
        </p:nvSpPr>
        <p:spPr>
          <a:xfrm>
            <a:off x="3887435" y="4644849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314AA5-A160-4E76-BC9A-60A4BB373449}"/>
              </a:ext>
            </a:extLst>
          </p:cNvPr>
          <p:cNvSpPr/>
          <p:nvPr/>
        </p:nvSpPr>
        <p:spPr>
          <a:xfrm>
            <a:off x="4975221" y="4644849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60FA1B-24BC-4CE3-BD19-BAD14AD20AA4}"/>
              </a:ext>
            </a:extLst>
          </p:cNvPr>
          <p:cNvSpPr/>
          <p:nvPr/>
        </p:nvSpPr>
        <p:spPr>
          <a:xfrm>
            <a:off x="5907722" y="4644849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A914EA-4EDD-40B2-BAF5-31ADAAC7002E}"/>
              </a:ext>
            </a:extLst>
          </p:cNvPr>
          <p:cNvSpPr/>
          <p:nvPr/>
        </p:nvSpPr>
        <p:spPr>
          <a:xfrm>
            <a:off x="6887848" y="4644849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4BBCE8-0B67-47C4-B083-65C24A2D541F}"/>
              </a:ext>
            </a:extLst>
          </p:cNvPr>
          <p:cNvSpPr/>
          <p:nvPr/>
        </p:nvSpPr>
        <p:spPr>
          <a:xfrm>
            <a:off x="1927183" y="5186679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8F0989-0ACB-4853-B2DA-4C06C384F8CB}"/>
              </a:ext>
            </a:extLst>
          </p:cNvPr>
          <p:cNvSpPr/>
          <p:nvPr/>
        </p:nvSpPr>
        <p:spPr>
          <a:xfrm>
            <a:off x="2907309" y="5186678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05083F-8790-456F-9A66-DC26BC65DCCC}"/>
              </a:ext>
            </a:extLst>
          </p:cNvPr>
          <p:cNvSpPr/>
          <p:nvPr/>
        </p:nvSpPr>
        <p:spPr>
          <a:xfrm>
            <a:off x="3887435" y="5186678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7BCF4E6-A75C-45C9-86D7-43871438B996}"/>
              </a:ext>
            </a:extLst>
          </p:cNvPr>
          <p:cNvSpPr/>
          <p:nvPr/>
        </p:nvSpPr>
        <p:spPr>
          <a:xfrm>
            <a:off x="4975221" y="5186678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C29E0ED-8F35-483F-9B00-5E9503D0102B}"/>
              </a:ext>
            </a:extLst>
          </p:cNvPr>
          <p:cNvSpPr/>
          <p:nvPr/>
        </p:nvSpPr>
        <p:spPr>
          <a:xfrm>
            <a:off x="5907722" y="5186678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CBC910-2529-4D7C-84CD-42B182ADC84B}"/>
              </a:ext>
            </a:extLst>
          </p:cNvPr>
          <p:cNvSpPr/>
          <p:nvPr/>
        </p:nvSpPr>
        <p:spPr>
          <a:xfrm>
            <a:off x="6887848" y="5186678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4849FF-0AC9-41FA-A514-F41C42401502}"/>
              </a:ext>
            </a:extLst>
          </p:cNvPr>
          <p:cNvSpPr/>
          <p:nvPr/>
        </p:nvSpPr>
        <p:spPr>
          <a:xfrm>
            <a:off x="1927183" y="5728508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F729EB-823F-44E4-9E9B-56C4E70304ED}"/>
              </a:ext>
            </a:extLst>
          </p:cNvPr>
          <p:cNvSpPr/>
          <p:nvPr/>
        </p:nvSpPr>
        <p:spPr>
          <a:xfrm>
            <a:off x="2907309" y="5728507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FD3B1B-FF2D-431A-963A-9F7606838907}"/>
              </a:ext>
            </a:extLst>
          </p:cNvPr>
          <p:cNvSpPr/>
          <p:nvPr/>
        </p:nvSpPr>
        <p:spPr>
          <a:xfrm>
            <a:off x="3887435" y="5728507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60598E-C13E-468C-BA67-B1F8FAC0845C}"/>
              </a:ext>
            </a:extLst>
          </p:cNvPr>
          <p:cNvSpPr/>
          <p:nvPr/>
        </p:nvSpPr>
        <p:spPr>
          <a:xfrm>
            <a:off x="4975221" y="5728507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E728090-9225-4C71-B4E9-39FF3531B209}"/>
              </a:ext>
            </a:extLst>
          </p:cNvPr>
          <p:cNvSpPr/>
          <p:nvPr/>
        </p:nvSpPr>
        <p:spPr>
          <a:xfrm>
            <a:off x="5907722" y="5728507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4957A5-CE2D-4D8C-B8E9-19990A5A3BC1}"/>
              </a:ext>
            </a:extLst>
          </p:cNvPr>
          <p:cNvSpPr/>
          <p:nvPr/>
        </p:nvSpPr>
        <p:spPr>
          <a:xfrm>
            <a:off x="6887848" y="5728507"/>
            <a:ext cx="610242" cy="432341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0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/>
      <p:bldP spid="12" grpId="0" animBg="1"/>
      <p:bldP spid="13" grpId="0" animBg="1"/>
      <p:bldP spid="18" grpId="0" animBg="1"/>
      <p:bldP spid="26" grpId="0" animBg="1"/>
      <p:bldP spid="27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C747F2-B057-495D-9A45-49C86E854590}"/>
              </a:ext>
            </a:extLst>
          </p:cNvPr>
          <p:cNvSpPr txBox="1"/>
          <p:nvPr/>
        </p:nvSpPr>
        <p:spPr>
          <a:xfrm>
            <a:off x="662474" y="264687"/>
            <a:ext cx="292099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</a:t>
            </a:r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클래스선택자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74DCB2-DEB8-42F5-A352-D7C8D0B161FB}"/>
              </a:ext>
            </a:extLst>
          </p:cNvPr>
          <p:cNvSpPr/>
          <p:nvPr/>
        </p:nvSpPr>
        <p:spPr>
          <a:xfrm>
            <a:off x="943894" y="1803235"/>
            <a:ext cx="10304210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선택자를 활용한 실습</a:t>
            </a:r>
            <a:endParaRPr lang="en-US" altLang="ko-KR" sz="28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3B836C-D92B-4D7D-8CA8-6568CE156D1D}"/>
              </a:ext>
            </a:extLst>
          </p:cNvPr>
          <p:cNvGrpSpPr/>
          <p:nvPr/>
        </p:nvGrpSpPr>
        <p:grpSpPr>
          <a:xfrm>
            <a:off x="2122970" y="2665783"/>
            <a:ext cx="7937607" cy="1283233"/>
            <a:chOff x="2122970" y="2665783"/>
            <a:chExt cx="7937607" cy="128323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F725233-4E27-4838-A15D-91A0C45101FB}"/>
                </a:ext>
              </a:extLst>
            </p:cNvPr>
            <p:cNvSpPr/>
            <p:nvPr/>
          </p:nvSpPr>
          <p:spPr>
            <a:xfrm>
              <a:off x="2122970" y="2665783"/>
              <a:ext cx="7937607" cy="1283233"/>
            </a:xfrm>
            <a:prstGeom prst="rect">
              <a:avLst/>
            </a:prstGeom>
            <a:solidFill>
              <a:srgbClr val="098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CBA51EB-BEF8-4EE3-9276-359941258C57}"/>
                </a:ext>
              </a:extLst>
            </p:cNvPr>
            <p:cNvSpPr/>
            <p:nvPr/>
          </p:nvSpPr>
          <p:spPr>
            <a:xfrm>
              <a:off x="2667997" y="2898241"/>
              <a:ext cx="7085218" cy="83099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&lt;p class=“</a:t>
              </a:r>
              <a:r>
                <a:rPr lang="en-US" altLang="ko-KR" sz="2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smhrd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”&gt;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스마트인재캠퍼스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&lt;/p&gt;</a:t>
              </a:r>
            </a:p>
            <a:p>
              <a:pPr lvl="0"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&lt;p id=“name”&gt;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홍길동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&lt;/p&gt;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97322A-3167-4921-A59D-2D0BC2113841}"/>
              </a:ext>
            </a:extLst>
          </p:cNvPr>
          <p:cNvGrpSpPr/>
          <p:nvPr/>
        </p:nvGrpSpPr>
        <p:grpSpPr>
          <a:xfrm>
            <a:off x="2122970" y="4192217"/>
            <a:ext cx="7937607" cy="1283233"/>
            <a:chOff x="2122970" y="4192217"/>
            <a:chExt cx="7937607" cy="128323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6D039A-C989-41AB-850E-88819C237DD2}"/>
                </a:ext>
              </a:extLst>
            </p:cNvPr>
            <p:cNvSpPr/>
            <p:nvPr/>
          </p:nvSpPr>
          <p:spPr>
            <a:xfrm>
              <a:off x="2122970" y="4192217"/>
              <a:ext cx="7937607" cy="1283233"/>
            </a:xfrm>
            <a:prstGeom prst="rect">
              <a:avLst/>
            </a:prstGeom>
            <a:solidFill>
              <a:srgbClr val="098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D413F78-4505-4C68-BBA7-A83DA276FCEF}"/>
                </a:ext>
              </a:extLst>
            </p:cNvPr>
            <p:cNvSpPr/>
            <p:nvPr/>
          </p:nvSpPr>
          <p:spPr>
            <a:xfrm>
              <a:off x="2667997" y="4418336"/>
              <a:ext cx="7085218" cy="83099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en-US" altLang="ko-KR" sz="2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smhrd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{ color: red; }</a:t>
              </a:r>
            </a:p>
            <a:p>
              <a:pPr lvl="0"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#name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{ </a:t>
              </a:r>
              <a:r>
                <a:rPr lang="en-US" altLang="ko-KR" sz="24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color:blue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;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66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709396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</a:t>
            </a:r>
            <a:r>
              <a:rPr lang="en-US" altLang="ko-KR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</a:t>
            </a:r>
            <a:endParaRPr lang="en-US" altLang="ko-KR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 차이</a:t>
            </a:r>
            <a:endParaRPr lang="en-US" altLang="ko-KR" sz="32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6A30146-0A18-4388-956B-173A5BF85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558420"/>
              </p:ext>
            </p:extLst>
          </p:nvPr>
        </p:nvGraphicFramePr>
        <p:xfrm>
          <a:off x="3444541" y="1441920"/>
          <a:ext cx="8528384" cy="39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6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아이디</a:t>
                      </a:r>
                      <a:r>
                        <a:rPr lang="en-US" altLang="ko-KR" sz="28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="0" dirty="0" err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선택자</a:t>
                      </a:r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en-US" altLang="ko-KR" sz="28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클래스</a:t>
                      </a:r>
                      <a:r>
                        <a:rPr lang="en-US" altLang="ko-KR" sz="28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="0" dirty="0" err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선택자</a:t>
                      </a:r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en-US" altLang="ko-KR" sz="28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1920" marR="1219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body </a:t>
                      </a:r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태그 내 </a:t>
                      </a:r>
                      <a:r>
                        <a:rPr lang="ko-KR" altLang="en-US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하나</a:t>
                      </a:r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만 존재</a:t>
                      </a:r>
                    </a:p>
                  </a:txBody>
                  <a:tcPr marL="121920" marR="1219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여러 개의 태그에 </a:t>
                      </a:r>
                      <a:r>
                        <a:rPr lang="ko-KR" altLang="en-US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동시에 적용 가능</a:t>
                      </a:r>
                      <a:endParaRPr lang="ko-KR" altLang="en-US" sz="18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정의한 후 한 페이지에서 </a:t>
                      </a:r>
                      <a:r>
                        <a:rPr lang="ko-KR" altLang="en-US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한번만</a:t>
                      </a:r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사용</a:t>
                      </a:r>
                      <a:endParaRPr lang="en-US" altLang="ko-KR" sz="18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itchFamily="2" charset="2"/>
                        </a:rPr>
                        <a:t>&gt;&gt; </a:t>
                      </a:r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sym typeface="Wingdings" pitchFamily="2" charset="2"/>
                        </a:rPr>
                        <a:t>그렇지 않으면 웹 표준 테스트에서 오류</a:t>
                      </a:r>
                      <a:endParaRPr lang="ko-KR" altLang="en-US" sz="1800" b="1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몇 번이고 </a:t>
                      </a:r>
                      <a:r>
                        <a:rPr lang="ko-KR" altLang="en-US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재사용 가능</a:t>
                      </a:r>
                      <a:endParaRPr lang="ko-KR" altLang="en-US" sz="1800" b="1" dirty="0">
                        <a:solidFill>
                          <a:srgbClr val="FF451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 페이지에 들어가는 </a:t>
                      </a:r>
                      <a:endParaRPr lang="en-US" altLang="ko-KR" sz="18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로고</a:t>
                      </a:r>
                      <a:r>
                        <a:rPr lang="en-US" altLang="ko-KR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상단메뉴</a:t>
                      </a:r>
                      <a:r>
                        <a:rPr lang="en-US" altLang="ko-KR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하단정보 </a:t>
                      </a:r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</a:t>
                      </a:r>
                      <a:endParaRPr lang="en-US" altLang="ko-KR" sz="18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스타일 정의할 때 사용</a:t>
                      </a:r>
                      <a:endParaRPr lang="ko-KR" altLang="en-US" sz="1800" b="1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반복적</a:t>
                      </a:r>
                      <a:r>
                        <a:rPr lang="ko-KR" altLang="en-US" sz="18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으로 사용되는 스타일</a:t>
                      </a:r>
                      <a:endParaRPr lang="en-US" altLang="ko-KR" sz="18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1920" marR="1219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957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C747F2-B057-495D-9A45-49C86E854590}"/>
              </a:ext>
            </a:extLst>
          </p:cNvPr>
          <p:cNvSpPr txBox="1"/>
          <p:nvPr/>
        </p:nvSpPr>
        <p:spPr>
          <a:xfrm>
            <a:off x="662474" y="264687"/>
            <a:ext cx="35589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</a:t>
            </a:r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클래스선택자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EB3A3C-848E-65F1-3990-A266768A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12" y="1543400"/>
            <a:ext cx="7231081" cy="4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13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5589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</a:t>
            </a:r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클래스선택자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76A0A3-C816-4CB6-BC67-C59737625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35" y="1571196"/>
            <a:ext cx="7198383" cy="4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9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6B254-BBF0-4181-8CB3-0D698E7F5435}"/>
              </a:ext>
            </a:extLst>
          </p:cNvPr>
          <p:cNvSpPr txBox="1"/>
          <p:nvPr/>
        </p:nvSpPr>
        <p:spPr>
          <a:xfrm>
            <a:off x="3148315" y="230021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 선택자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B0CD08-D1E7-4F7A-AB50-F6AE42913528}"/>
              </a:ext>
            </a:extLst>
          </p:cNvPr>
          <p:cNvSpPr/>
          <p:nvPr/>
        </p:nvSpPr>
        <p:spPr>
          <a:xfrm>
            <a:off x="3148315" y="346632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특정위치의 요소를 계층적 구조로 요소 선택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674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계층적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1C6BA1-AE4B-48FD-B6E1-CFBB5758E43A}"/>
              </a:ext>
            </a:extLst>
          </p:cNvPr>
          <p:cNvSpPr/>
          <p:nvPr/>
        </p:nvSpPr>
        <p:spPr>
          <a:xfrm>
            <a:off x="6285521" y="1067901"/>
            <a:ext cx="1069390" cy="48479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body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11771C-07A7-4246-A3F6-9D5286F918EB}"/>
              </a:ext>
            </a:extLst>
          </p:cNvPr>
          <p:cNvSpPr/>
          <p:nvPr/>
        </p:nvSpPr>
        <p:spPr>
          <a:xfrm>
            <a:off x="4753286" y="3029444"/>
            <a:ext cx="1069390" cy="48479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h1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0DCB40-ADF3-4539-8CFC-76B5E64DAB8E}"/>
              </a:ext>
            </a:extLst>
          </p:cNvPr>
          <p:cNvSpPr/>
          <p:nvPr/>
        </p:nvSpPr>
        <p:spPr>
          <a:xfrm>
            <a:off x="6285521" y="3029444"/>
            <a:ext cx="1069390" cy="48479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endParaRPr lang="ko-KR" altLang="en-US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B6A2E6-3452-4831-A3EF-64AB552BA508}"/>
              </a:ext>
            </a:extLst>
          </p:cNvPr>
          <p:cNvSpPr/>
          <p:nvPr/>
        </p:nvSpPr>
        <p:spPr>
          <a:xfrm>
            <a:off x="7817757" y="3029444"/>
            <a:ext cx="1069390" cy="48479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8A825F-BF79-400E-A794-6541D7FC4F05}"/>
              </a:ext>
            </a:extLst>
          </p:cNvPr>
          <p:cNvSpPr/>
          <p:nvPr/>
        </p:nvSpPr>
        <p:spPr>
          <a:xfrm>
            <a:off x="7817758" y="4990986"/>
            <a:ext cx="1069390" cy="48479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40AB13-E442-4A53-9687-FDE164DF89F9}"/>
              </a:ext>
            </a:extLst>
          </p:cNvPr>
          <p:cNvSpPr/>
          <p:nvPr/>
        </p:nvSpPr>
        <p:spPr>
          <a:xfrm>
            <a:off x="9189358" y="4990986"/>
            <a:ext cx="1069390" cy="48479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꺾인 연결선 67">
            <a:extLst>
              <a:ext uri="{FF2B5EF4-FFF2-40B4-BE49-F238E27FC236}">
                <a16:creationId xmlns:a16="http://schemas.microsoft.com/office/drawing/2014/main" id="{41BC27B1-604E-42E9-8082-D27FFB590AB2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rot="16200000" flipH="1">
            <a:off x="6847958" y="1524949"/>
            <a:ext cx="1476753" cy="1532236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70">
            <a:extLst>
              <a:ext uri="{FF2B5EF4-FFF2-40B4-BE49-F238E27FC236}">
                <a16:creationId xmlns:a16="http://schemas.microsoft.com/office/drawing/2014/main" id="{27591452-05CA-4F9E-81FE-0C42F700FB3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5315723" y="1524950"/>
            <a:ext cx="1476753" cy="1532235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76">
            <a:extLst>
              <a:ext uri="{FF2B5EF4-FFF2-40B4-BE49-F238E27FC236}">
                <a16:creationId xmlns:a16="http://schemas.microsoft.com/office/drawing/2014/main" id="{B5C2C8FA-BF80-4A6D-A151-8965B55B1053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16200000" flipH="1">
            <a:off x="8299876" y="3566809"/>
            <a:ext cx="1476752" cy="1371601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79">
            <a:extLst>
              <a:ext uri="{FF2B5EF4-FFF2-40B4-BE49-F238E27FC236}">
                <a16:creationId xmlns:a16="http://schemas.microsoft.com/office/drawing/2014/main" id="{4389D03D-8970-4C0A-B043-D53D55B00DBE}"/>
              </a:ext>
            </a:extLst>
          </p:cNvPr>
          <p:cNvCxnSpPr>
            <a:cxnSpLocks/>
            <a:stCxn id="12" idx="2"/>
            <a:endCxn id="63" idx="0"/>
          </p:cNvCxnSpPr>
          <p:nvPr/>
        </p:nvCxnSpPr>
        <p:spPr>
          <a:xfrm rot="5400000">
            <a:off x="6870156" y="3508690"/>
            <a:ext cx="1476752" cy="1487841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C2763C4-79B3-4E47-B563-79D44DADC666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352452" y="3514234"/>
            <a:ext cx="1" cy="1476752"/>
          </a:xfrm>
          <a:prstGeom prst="straightConnector1">
            <a:avLst/>
          </a:prstGeom>
          <a:ln w="3810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311468F-800B-4AFA-8645-09621E0AD8D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820216" y="1552691"/>
            <a:ext cx="0" cy="1476753"/>
          </a:xfrm>
          <a:prstGeom prst="straightConnector1">
            <a:avLst/>
          </a:prstGeom>
          <a:ln w="3810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F23EB8C-4918-443C-BAE0-7BEE45994AFC}"/>
              </a:ext>
            </a:extLst>
          </p:cNvPr>
          <p:cNvSpPr/>
          <p:nvPr/>
        </p:nvSpPr>
        <p:spPr>
          <a:xfrm>
            <a:off x="6329916" y="4990986"/>
            <a:ext cx="1069390" cy="48479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A712401-AF13-4352-AD2B-2187EAD11B9C}"/>
              </a:ext>
            </a:extLst>
          </p:cNvPr>
          <p:cNvSpPr/>
          <p:nvPr/>
        </p:nvSpPr>
        <p:spPr>
          <a:xfrm>
            <a:off x="4459797" y="2733869"/>
            <a:ext cx="4889224" cy="1094688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5F4CB47-A1F6-4621-AB4F-5D32B4C4262F}"/>
              </a:ext>
            </a:extLst>
          </p:cNvPr>
          <p:cNvSpPr/>
          <p:nvPr/>
        </p:nvSpPr>
        <p:spPr>
          <a:xfrm>
            <a:off x="4214316" y="2037497"/>
            <a:ext cx="6375673" cy="3752602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64E7019-7B74-4E48-AED0-1F2BFB0FA48B}"/>
              </a:ext>
            </a:extLst>
          </p:cNvPr>
          <p:cNvSpPr/>
          <p:nvPr/>
        </p:nvSpPr>
        <p:spPr>
          <a:xfrm>
            <a:off x="8900300" y="2229856"/>
            <a:ext cx="98341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자식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EA022E4-0471-4B91-8CAE-8BC8C39CE0AC}"/>
              </a:ext>
            </a:extLst>
          </p:cNvPr>
          <p:cNvSpPr/>
          <p:nvPr/>
        </p:nvSpPr>
        <p:spPr>
          <a:xfrm>
            <a:off x="10098281" y="1507563"/>
            <a:ext cx="98341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자손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DE535C-4A38-4ABA-81A2-7FCA2BE0C7C0}"/>
              </a:ext>
            </a:extLst>
          </p:cNvPr>
          <p:cNvSpPr/>
          <p:nvPr/>
        </p:nvSpPr>
        <p:spPr>
          <a:xfrm>
            <a:off x="7354911" y="1048219"/>
            <a:ext cx="98341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32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/>
      <p:bldP spid="8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DF4A33-73BF-4C2D-B21A-3768EA1502DA}"/>
              </a:ext>
            </a:extLst>
          </p:cNvPr>
          <p:cNvSpPr/>
          <p:nvPr/>
        </p:nvSpPr>
        <p:spPr>
          <a:xfrm>
            <a:off x="4331685" y="2354580"/>
            <a:ext cx="2408491" cy="45720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40717-F40A-468C-87DD-72F9B1089D6D}"/>
              </a:ext>
            </a:extLst>
          </p:cNvPr>
          <p:cNvSpPr/>
          <p:nvPr/>
        </p:nvSpPr>
        <p:spPr>
          <a:xfrm>
            <a:off x="4331685" y="3116728"/>
            <a:ext cx="2408491" cy="45720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CBE48A-8952-4F4A-BF6B-53E3902E8048}"/>
              </a:ext>
            </a:extLst>
          </p:cNvPr>
          <p:cNvSpPr/>
          <p:nvPr/>
        </p:nvSpPr>
        <p:spPr>
          <a:xfrm>
            <a:off x="4331685" y="3878876"/>
            <a:ext cx="2408491" cy="45720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153C8-B6B4-40B9-8372-C50E63BA52BD}"/>
              </a:ext>
            </a:extLst>
          </p:cNvPr>
          <p:cNvSpPr/>
          <p:nvPr/>
        </p:nvSpPr>
        <p:spPr>
          <a:xfrm>
            <a:off x="4331685" y="4648773"/>
            <a:ext cx="2408491" cy="457200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543C93C-50F4-4ED6-B4EC-D32AFF71E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042607"/>
              </p:ext>
            </p:extLst>
          </p:nvPr>
        </p:nvGraphicFramePr>
        <p:xfrm>
          <a:off x="4333629" y="1691860"/>
          <a:ext cx="6767561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9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    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자손 </a:t>
                      </a:r>
                      <a:r>
                        <a:rPr lang="ko-KR" altLang="en-US" sz="2800" b="0" dirty="0" err="1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선택자</a:t>
                      </a:r>
                      <a:endParaRPr lang="ko-KR" altLang="en-US" sz="28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 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&gt; B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자식 </a:t>
                      </a:r>
                      <a:r>
                        <a:rPr lang="ko-KR" altLang="en-US" sz="2800" b="0" dirty="0" err="1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선택자</a:t>
                      </a:r>
                      <a:endParaRPr lang="ko-KR" altLang="en-US" sz="28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B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형제</a:t>
                      </a:r>
                      <a:r>
                        <a:rPr lang="en-US" altLang="ko-KR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근접후행</a:t>
                      </a:r>
                      <a:r>
                        <a:rPr lang="en-US" altLang="ko-KR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2800" b="0" dirty="0" err="1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선택자</a:t>
                      </a:r>
                      <a:endParaRPr lang="ko-KR" altLang="en-US" sz="28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 </a:t>
                      </a:r>
                      <a:r>
                        <a:rPr lang="en-US" altLang="ko-KR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~ B</a:t>
                      </a: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형제</a:t>
                      </a:r>
                      <a:r>
                        <a:rPr lang="en-US" altLang="ko-KR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후행</a:t>
                      </a:r>
                      <a:r>
                        <a:rPr lang="en-US" altLang="ko-KR" sz="28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2800" b="0" dirty="0" err="1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선택자</a:t>
                      </a:r>
                      <a:endParaRPr lang="ko-KR" altLang="en-US" sz="28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396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E2125D-87A2-4C6E-AFAE-28B9058C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55" y="1637119"/>
            <a:ext cx="8726210" cy="35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5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863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 </a:t>
            </a:r>
            <a:r>
              <a:rPr lang="ko-KR" altLang="en-US" sz="2400" b="1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트리구조</a:t>
            </a:r>
          </a:p>
        </p:txBody>
      </p:sp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id="{17DD870B-0D8C-4AB9-9AC9-B5E4E9A2182E}"/>
              </a:ext>
            </a:extLst>
          </p:cNvPr>
          <p:cNvSpPr/>
          <p:nvPr/>
        </p:nvSpPr>
        <p:spPr>
          <a:xfrm>
            <a:off x="5372668" y="112943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D081DDB2-BE3F-4DF5-A5B3-EB56DB35FBB7}"/>
              </a:ext>
            </a:extLst>
          </p:cNvPr>
          <p:cNvSpPr/>
          <p:nvPr/>
        </p:nvSpPr>
        <p:spPr>
          <a:xfrm>
            <a:off x="4298330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1F918B-02AD-4947-940E-2E667CA0863C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7191655" y="2541003"/>
            <a:ext cx="0" cy="280853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7">
            <a:extLst>
              <a:ext uri="{FF2B5EF4-FFF2-40B4-BE49-F238E27FC236}">
                <a16:creationId xmlns:a16="http://schemas.microsoft.com/office/drawing/2014/main" id="{F4E50B5D-7CDF-470F-AF3C-BBD3E223C505}"/>
              </a:ext>
            </a:extLst>
          </p:cNvPr>
          <p:cNvSpPr/>
          <p:nvPr/>
        </p:nvSpPr>
        <p:spPr>
          <a:xfrm>
            <a:off x="6468323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dd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7">
            <a:extLst>
              <a:ext uri="{FF2B5EF4-FFF2-40B4-BE49-F238E27FC236}">
                <a16:creationId xmlns:a16="http://schemas.microsoft.com/office/drawing/2014/main" id="{775AFEB7-5EC0-4392-85B8-E91D47EE266A}"/>
              </a:ext>
            </a:extLst>
          </p:cNvPr>
          <p:cNvSpPr/>
          <p:nvPr/>
        </p:nvSpPr>
        <p:spPr>
          <a:xfrm>
            <a:off x="6468323" y="2821856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23DE3101-C15A-4565-BCAF-94BB37D31F77}"/>
              </a:ext>
            </a:extLst>
          </p:cNvPr>
          <p:cNvSpPr/>
          <p:nvPr/>
        </p:nvSpPr>
        <p:spPr>
          <a:xfrm>
            <a:off x="160002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모서리가 둥근 직사각형 7">
            <a:extLst>
              <a:ext uri="{FF2B5EF4-FFF2-40B4-BE49-F238E27FC236}">
                <a16:creationId xmlns:a16="http://schemas.microsoft.com/office/drawing/2014/main" id="{925B9A2B-3355-4A88-B79B-1A3339C99B3C}"/>
              </a:ext>
            </a:extLst>
          </p:cNvPr>
          <p:cNvSpPr/>
          <p:nvPr/>
        </p:nvSpPr>
        <p:spPr>
          <a:xfrm>
            <a:off x="4201172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모서리가 둥근 직사각형 7">
            <a:extLst>
              <a:ext uri="{FF2B5EF4-FFF2-40B4-BE49-F238E27FC236}">
                <a16:creationId xmlns:a16="http://schemas.microsoft.com/office/drawing/2014/main" id="{713890E6-7E3E-42A7-98DF-D2B86BA3FB66}"/>
              </a:ext>
            </a:extLst>
          </p:cNvPr>
          <p:cNvSpPr/>
          <p:nvPr/>
        </p:nvSpPr>
        <p:spPr>
          <a:xfrm>
            <a:off x="9576966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모서리가 둥근 직사각형 7">
            <a:extLst>
              <a:ext uri="{FF2B5EF4-FFF2-40B4-BE49-F238E27FC236}">
                <a16:creationId xmlns:a16="http://schemas.microsoft.com/office/drawing/2014/main" id="{26CC0F19-3D56-4D5E-B8C4-FE6F52E2C30F}"/>
              </a:ext>
            </a:extLst>
          </p:cNvPr>
          <p:cNvSpPr/>
          <p:nvPr/>
        </p:nvSpPr>
        <p:spPr>
          <a:xfrm>
            <a:off x="708951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모서리가 둥근 직사각형 7">
            <a:extLst>
              <a:ext uri="{FF2B5EF4-FFF2-40B4-BE49-F238E27FC236}">
                <a16:creationId xmlns:a16="http://schemas.microsoft.com/office/drawing/2014/main" id="{934F9C43-CD43-416A-8894-6BA4958D8B77}"/>
              </a:ext>
            </a:extLst>
          </p:cNvPr>
          <p:cNvSpPr/>
          <p:nvPr/>
        </p:nvSpPr>
        <p:spPr>
          <a:xfrm>
            <a:off x="1010101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지각하지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모서리가 둥근 직사각형 7">
            <a:extLst>
              <a:ext uri="{FF2B5EF4-FFF2-40B4-BE49-F238E27FC236}">
                <a16:creationId xmlns:a16="http://schemas.microsoft.com/office/drawing/2014/main" id="{BA4750F4-55E4-4713-BCC1-61973B1D1163}"/>
              </a:ext>
            </a:extLst>
          </p:cNvPr>
          <p:cNvSpPr/>
          <p:nvPr/>
        </p:nvSpPr>
        <p:spPr>
          <a:xfrm>
            <a:off x="3611253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결석하지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모서리가 둥근 직사각형 7">
            <a:extLst>
              <a:ext uri="{FF2B5EF4-FFF2-40B4-BE49-F238E27FC236}">
                <a16:creationId xmlns:a16="http://schemas.microsoft.com/office/drawing/2014/main" id="{D4E534F8-9EA8-409F-A8C9-041D3EE08805}"/>
              </a:ext>
            </a:extLst>
          </p:cNvPr>
          <p:cNvSpPr/>
          <p:nvPr/>
        </p:nvSpPr>
        <p:spPr>
          <a:xfrm>
            <a:off x="8987047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복습하기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모서리가 둥근 직사각형 7">
            <a:extLst>
              <a:ext uri="{FF2B5EF4-FFF2-40B4-BE49-F238E27FC236}">
                <a16:creationId xmlns:a16="http://schemas.microsoft.com/office/drawing/2014/main" id="{08C24E46-3945-40B7-BD0A-68C18837723C}"/>
              </a:ext>
            </a:extLst>
          </p:cNvPr>
          <p:cNvSpPr/>
          <p:nvPr/>
        </p:nvSpPr>
        <p:spPr>
          <a:xfrm>
            <a:off x="6027643" y="4795642"/>
            <a:ext cx="357039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“(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불가피할 땐 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FF30500-E8A4-4E96-AD14-28AADDC5B640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7812841" y="4418568"/>
            <a:ext cx="1" cy="377074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74999C-61E9-4503-8916-788B0EBC789E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10300297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6AA3A80-AE02-4C8C-8F07-7D4FA6878854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flipH="1">
            <a:off x="2323351" y="4418568"/>
            <a:ext cx="1" cy="377076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883C5D1E-EE13-4D09-B287-1BFCCBACDAD4}"/>
              </a:ext>
            </a:extLst>
          </p:cNvPr>
          <p:cNvCxnSpPr>
            <a:stCxn id="5" idx="0"/>
            <a:endCxn id="4" idx="2"/>
          </p:cNvCxnSpPr>
          <p:nvPr/>
        </p:nvCxnSpPr>
        <p:spPr>
          <a:xfrm rot="5400000" flipH="1" flipV="1">
            <a:off x="5414758" y="1298052"/>
            <a:ext cx="288146" cy="1074338"/>
          </a:xfrm>
          <a:prstGeom prst="bentConnector3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CF705D19-CEB0-4134-A0B1-A06CF8C2EC6F}"/>
              </a:ext>
            </a:extLst>
          </p:cNvPr>
          <p:cNvCxnSpPr>
            <a:cxnSpLocks/>
            <a:stCxn id="20" idx="0"/>
            <a:endCxn id="4" idx="2"/>
          </p:cNvCxnSpPr>
          <p:nvPr/>
        </p:nvCxnSpPr>
        <p:spPr>
          <a:xfrm rot="16200000" flipV="1">
            <a:off x="6499755" y="1287393"/>
            <a:ext cx="288146" cy="1095655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891F7E0-6EDD-4361-AB3B-74941EB3B80A}"/>
              </a:ext>
            </a:extLst>
          </p:cNvPr>
          <p:cNvCxnSpPr>
            <a:cxnSpLocks/>
            <a:stCxn id="29" idx="0"/>
            <a:endCxn id="24" idx="2"/>
          </p:cNvCxnSpPr>
          <p:nvPr/>
        </p:nvCxnSpPr>
        <p:spPr>
          <a:xfrm rot="16200000" flipV="1">
            <a:off x="8509330" y="2065891"/>
            <a:ext cx="473295" cy="310864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D4564B2-717D-4FF8-AED1-37FDC42F5FE4}"/>
              </a:ext>
            </a:extLst>
          </p:cNvPr>
          <p:cNvCxnSpPr>
            <a:cxnSpLocks/>
            <a:stCxn id="28" idx="0"/>
            <a:endCxn id="24" idx="2"/>
          </p:cNvCxnSpPr>
          <p:nvPr/>
        </p:nvCxnSpPr>
        <p:spPr>
          <a:xfrm rot="5400000" flipH="1" flipV="1">
            <a:off x="5821432" y="2486638"/>
            <a:ext cx="473295" cy="2267151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D48B16A9-0187-4017-9942-A332FADE4446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rot="5400000" flipH="1" flipV="1">
            <a:off x="4520856" y="1186061"/>
            <a:ext cx="473294" cy="486830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A6DA6A2-12C6-429A-B046-88461F3303D5}"/>
              </a:ext>
            </a:extLst>
          </p:cNvPr>
          <p:cNvCxnSpPr>
            <a:cxnSpLocks/>
            <a:stCxn id="28" idx="2"/>
            <a:endCxn id="33" idx="0"/>
          </p:cNvCxnSpPr>
          <p:nvPr/>
        </p:nvCxnSpPr>
        <p:spPr>
          <a:xfrm flipH="1">
            <a:off x="4924503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AE15640F-C655-4B33-90D1-D86309AB4C20}"/>
              </a:ext>
            </a:extLst>
          </p:cNvPr>
          <p:cNvCxnSpPr>
            <a:cxnSpLocks/>
            <a:stCxn id="30" idx="0"/>
            <a:endCxn id="24" idx="2"/>
          </p:cNvCxnSpPr>
          <p:nvPr/>
        </p:nvCxnSpPr>
        <p:spPr>
          <a:xfrm rot="16200000" flipV="1">
            <a:off x="7265602" y="3309618"/>
            <a:ext cx="473294" cy="621187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7">
            <a:extLst>
              <a:ext uri="{FF2B5EF4-FFF2-40B4-BE49-F238E27FC236}">
                <a16:creationId xmlns:a16="http://schemas.microsoft.com/office/drawing/2014/main" id="{8F9D9631-D6C8-4BDB-BA5A-C17B368831C6}"/>
              </a:ext>
            </a:extLst>
          </p:cNvPr>
          <p:cNvSpPr/>
          <p:nvPr/>
        </p:nvSpPr>
        <p:spPr>
          <a:xfrm>
            <a:off x="3709577" y="282185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연수생 수칙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AF20321-5119-4CAE-B217-72AD2F0DB212}"/>
              </a:ext>
            </a:extLst>
          </p:cNvPr>
          <p:cNvCxnSpPr>
            <a:cxnSpLocks/>
            <a:stCxn id="5" idx="2"/>
            <a:endCxn id="84" idx="0"/>
          </p:cNvCxnSpPr>
          <p:nvPr/>
        </p:nvCxnSpPr>
        <p:spPr>
          <a:xfrm>
            <a:off x="5021662" y="2541003"/>
            <a:ext cx="1165" cy="280851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17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40936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77D1C6-0A90-4B17-B36D-304E9297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3" y="1644273"/>
            <a:ext cx="11697714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66423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자손 </a:t>
            </a:r>
            <a:r>
              <a:rPr lang="ko-KR" altLang="en-US" sz="2400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모서리가 둥근 직사각형 1">
            <a:extLst>
              <a:ext uri="{FF2B5EF4-FFF2-40B4-BE49-F238E27FC236}">
                <a16:creationId xmlns:a16="http://schemas.microsoft.com/office/drawing/2014/main" id="{6092EDB9-0EC9-4BB3-9F62-F9491919C7A1}"/>
              </a:ext>
            </a:extLst>
          </p:cNvPr>
          <p:cNvSpPr/>
          <p:nvPr/>
        </p:nvSpPr>
        <p:spPr>
          <a:xfrm>
            <a:off x="78901" y="1161946"/>
            <a:ext cx="476725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dl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자손선택자를 활용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r>
              <a:rPr lang="en-US" altLang="ko-KR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1">
            <a:extLst>
              <a:ext uri="{FF2B5EF4-FFF2-40B4-BE49-F238E27FC236}">
                <a16:creationId xmlns:a16="http://schemas.microsoft.com/office/drawing/2014/main" id="{0BF7CCF1-D5AF-4863-91ED-2C5B7BBA10DF}"/>
              </a:ext>
            </a:extLst>
          </p:cNvPr>
          <p:cNvSpPr/>
          <p:nvPr/>
        </p:nvSpPr>
        <p:spPr>
          <a:xfrm>
            <a:off x="78901" y="2011801"/>
            <a:ext cx="476725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</a:t>
            </a:r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dl span</a:t>
            </a:r>
            <a:endParaRPr lang="ko-KR" altLang="en-US" sz="36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모서리가 둥근 직사각형 1">
            <a:extLst>
              <a:ext uri="{FF2B5EF4-FFF2-40B4-BE49-F238E27FC236}">
                <a16:creationId xmlns:a16="http://schemas.microsoft.com/office/drawing/2014/main" id="{6DB019A1-6E13-44B7-B6BD-496FCD3691F3}"/>
              </a:ext>
            </a:extLst>
          </p:cNvPr>
          <p:cNvSpPr/>
          <p:nvPr/>
        </p:nvSpPr>
        <p:spPr>
          <a:xfrm>
            <a:off x="5372668" y="112943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모서리가 둥근 직사각형 7">
            <a:extLst>
              <a:ext uri="{FF2B5EF4-FFF2-40B4-BE49-F238E27FC236}">
                <a16:creationId xmlns:a16="http://schemas.microsoft.com/office/drawing/2014/main" id="{96FD1DB7-4F54-4BD0-92A0-E276985903AE}"/>
              </a:ext>
            </a:extLst>
          </p:cNvPr>
          <p:cNvSpPr/>
          <p:nvPr/>
        </p:nvSpPr>
        <p:spPr>
          <a:xfrm>
            <a:off x="4298330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9C1D1C-7C4F-4FB9-B146-353210569DE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7191655" y="2541003"/>
            <a:ext cx="0" cy="280853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7">
            <a:extLst>
              <a:ext uri="{FF2B5EF4-FFF2-40B4-BE49-F238E27FC236}">
                <a16:creationId xmlns:a16="http://schemas.microsoft.com/office/drawing/2014/main" id="{CEC5DD14-32DC-4D49-976B-8617F20A678C}"/>
              </a:ext>
            </a:extLst>
          </p:cNvPr>
          <p:cNvSpPr/>
          <p:nvPr/>
        </p:nvSpPr>
        <p:spPr>
          <a:xfrm>
            <a:off x="6468323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dd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모서리가 둥근 직사각형 7">
            <a:extLst>
              <a:ext uri="{FF2B5EF4-FFF2-40B4-BE49-F238E27FC236}">
                <a16:creationId xmlns:a16="http://schemas.microsoft.com/office/drawing/2014/main" id="{8CB7FC81-480C-4D8A-913E-2D7A7E37D4C0}"/>
              </a:ext>
            </a:extLst>
          </p:cNvPr>
          <p:cNvSpPr/>
          <p:nvPr/>
        </p:nvSpPr>
        <p:spPr>
          <a:xfrm>
            <a:off x="6468323" y="2821856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모서리가 둥근 직사각형 7">
            <a:extLst>
              <a:ext uri="{FF2B5EF4-FFF2-40B4-BE49-F238E27FC236}">
                <a16:creationId xmlns:a16="http://schemas.microsoft.com/office/drawing/2014/main" id="{AEB1ACEC-0903-4C42-9124-B37BB31EEE47}"/>
              </a:ext>
            </a:extLst>
          </p:cNvPr>
          <p:cNvSpPr/>
          <p:nvPr/>
        </p:nvSpPr>
        <p:spPr>
          <a:xfrm>
            <a:off x="160002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모서리가 둥근 직사각형 7">
            <a:extLst>
              <a:ext uri="{FF2B5EF4-FFF2-40B4-BE49-F238E27FC236}">
                <a16:creationId xmlns:a16="http://schemas.microsoft.com/office/drawing/2014/main" id="{E879BCFC-2E45-476E-A65B-0A749DDE7E53}"/>
              </a:ext>
            </a:extLst>
          </p:cNvPr>
          <p:cNvSpPr/>
          <p:nvPr/>
        </p:nvSpPr>
        <p:spPr>
          <a:xfrm>
            <a:off x="4201172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모서리가 둥근 직사각형 7">
            <a:extLst>
              <a:ext uri="{FF2B5EF4-FFF2-40B4-BE49-F238E27FC236}">
                <a16:creationId xmlns:a16="http://schemas.microsoft.com/office/drawing/2014/main" id="{CFAD7E27-2266-4014-9914-3201A53CA908}"/>
              </a:ext>
            </a:extLst>
          </p:cNvPr>
          <p:cNvSpPr/>
          <p:nvPr/>
        </p:nvSpPr>
        <p:spPr>
          <a:xfrm>
            <a:off x="9576966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모서리가 둥근 직사각형 7">
            <a:extLst>
              <a:ext uri="{FF2B5EF4-FFF2-40B4-BE49-F238E27FC236}">
                <a16:creationId xmlns:a16="http://schemas.microsoft.com/office/drawing/2014/main" id="{D77B5B58-7B1E-4EB3-83AF-EB009D880DCF}"/>
              </a:ext>
            </a:extLst>
          </p:cNvPr>
          <p:cNvSpPr/>
          <p:nvPr/>
        </p:nvSpPr>
        <p:spPr>
          <a:xfrm>
            <a:off x="708951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모서리가 둥근 직사각형 7">
            <a:extLst>
              <a:ext uri="{FF2B5EF4-FFF2-40B4-BE49-F238E27FC236}">
                <a16:creationId xmlns:a16="http://schemas.microsoft.com/office/drawing/2014/main" id="{F84EAA52-2F28-41B4-9257-23D67A94C8C9}"/>
              </a:ext>
            </a:extLst>
          </p:cNvPr>
          <p:cNvSpPr/>
          <p:nvPr/>
        </p:nvSpPr>
        <p:spPr>
          <a:xfrm>
            <a:off x="1010101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지각하지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7">
            <a:extLst>
              <a:ext uri="{FF2B5EF4-FFF2-40B4-BE49-F238E27FC236}">
                <a16:creationId xmlns:a16="http://schemas.microsoft.com/office/drawing/2014/main" id="{03CFD884-9463-47BA-BACB-57BABE2F04C7}"/>
              </a:ext>
            </a:extLst>
          </p:cNvPr>
          <p:cNvSpPr/>
          <p:nvPr/>
        </p:nvSpPr>
        <p:spPr>
          <a:xfrm>
            <a:off x="3611253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결석하지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모서리가 둥근 직사각형 7">
            <a:extLst>
              <a:ext uri="{FF2B5EF4-FFF2-40B4-BE49-F238E27FC236}">
                <a16:creationId xmlns:a16="http://schemas.microsoft.com/office/drawing/2014/main" id="{60ED8BDB-211C-4F83-A278-BB642FDFD0D9}"/>
              </a:ext>
            </a:extLst>
          </p:cNvPr>
          <p:cNvSpPr/>
          <p:nvPr/>
        </p:nvSpPr>
        <p:spPr>
          <a:xfrm>
            <a:off x="8987047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복습하기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모서리가 둥근 직사각형 7">
            <a:extLst>
              <a:ext uri="{FF2B5EF4-FFF2-40B4-BE49-F238E27FC236}">
                <a16:creationId xmlns:a16="http://schemas.microsoft.com/office/drawing/2014/main" id="{AE772C87-666C-474F-8B07-641BD9CBA32D}"/>
              </a:ext>
            </a:extLst>
          </p:cNvPr>
          <p:cNvSpPr/>
          <p:nvPr/>
        </p:nvSpPr>
        <p:spPr>
          <a:xfrm>
            <a:off x="6027643" y="4795642"/>
            <a:ext cx="357039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“(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불가피할 땐 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36CC199-8192-4F26-9671-261023FCFBE0}"/>
              </a:ext>
            </a:extLst>
          </p:cNvPr>
          <p:cNvCxnSpPr>
            <a:cxnSpLocks/>
            <a:stCxn id="62" idx="2"/>
            <a:endCxn id="66" idx="0"/>
          </p:cNvCxnSpPr>
          <p:nvPr/>
        </p:nvCxnSpPr>
        <p:spPr>
          <a:xfrm flipH="1">
            <a:off x="7812841" y="4418568"/>
            <a:ext cx="1" cy="377074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305638A-5EBC-4C95-9BDD-10156EBB6AFF}"/>
              </a:ext>
            </a:extLst>
          </p:cNvPr>
          <p:cNvCxnSpPr>
            <a:cxnSpLocks/>
            <a:stCxn id="61" idx="2"/>
            <a:endCxn id="65" idx="0"/>
          </p:cNvCxnSpPr>
          <p:nvPr/>
        </p:nvCxnSpPr>
        <p:spPr>
          <a:xfrm flipH="1">
            <a:off x="10300297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47941D6-0CC7-4AF7-AD82-11F1CF460235}"/>
              </a:ext>
            </a:extLst>
          </p:cNvPr>
          <p:cNvCxnSpPr>
            <a:cxnSpLocks/>
            <a:stCxn id="59" idx="2"/>
            <a:endCxn id="63" idx="0"/>
          </p:cNvCxnSpPr>
          <p:nvPr/>
        </p:nvCxnSpPr>
        <p:spPr>
          <a:xfrm flipH="1">
            <a:off x="2323351" y="4418568"/>
            <a:ext cx="1" cy="377076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9617802-B380-418C-A828-1DC112D542D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rot="5400000" flipH="1" flipV="1">
            <a:off x="5414758" y="1298052"/>
            <a:ext cx="288146" cy="1074338"/>
          </a:xfrm>
          <a:prstGeom prst="bentConnector3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839A6CB3-A0B8-4E03-8417-6437402A9346}"/>
              </a:ext>
            </a:extLst>
          </p:cNvPr>
          <p:cNvCxnSpPr>
            <a:cxnSpLocks/>
            <a:stCxn id="57" idx="0"/>
            <a:endCxn id="54" idx="2"/>
          </p:cNvCxnSpPr>
          <p:nvPr/>
        </p:nvCxnSpPr>
        <p:spPr>
          <a:xfrm rot="16200000" flipV="1">
            <a:off x="6499755" y="1287393"/>
            <a:ext cx="288146" cy="1095655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0DA9CD2C-8A38-4837-978A-B7E5030F8E57}"/>
              </a:ext>
            </a:extLst>
          </p:cNvPr>
          <p:cNvCxnSpPr>
            <a:cxnSpLocks/>
            <a:stCxn id="61" idx="0"/>
            <a:endCxn id="58" idx="2"/>
          </p:cNvCxnSpPr>
          <p:nvPr/>
        </p:nvCxnSpPr>
        <p:spPr>
          <a:xfrm rot="16200000" flipV="1">
            <a:off x="8509330" y="2065891"/>
            <a:ext cx="473295" cy="310864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30DE26F6-C634-4D56-BECF-4ECBB8ADF31D}"/>
              </a:ext>
            </a:extLst>
          </p:cNvPr>
          <p:cNvCxnSpPr>
            <a:cxnSpLocks/>
            <a:stCxn id="60" idx="0"/>
            <a:endCxn id="58" idx="2"/>
          </p:cNvCxnSpPr>
          <p:nvPr/>
        </p:nvCxnSpPr>
        <p:spPr>
          <a:xfrm rot="5400000" flipH="1" flipV="1">
            <a:off x="5821432" y="2486638"/>
            <a:ext cx="473295" cy="2267151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A9DDA6CE-0B0D-4B3A-BDB4-BEB1C39593B1}"/>
              </a:ext>
            </a:extLst>
          </p:cNvPr>
          <p:cNvCxnSpPr>
            <a:cxnSpLocks/>
            <a:stCxn id="59" idx="0"/>
            <a:endCxn id="58" idx="2"/>
          </p:cNvCxnSpPr>
          <p:nvPr/>
        </p:nvCxnSpPr>
        <p:spPr>
          <a:xfrm rot="5400000" flipH="1" flipV="1">
            <a:off x="4520856" y="1186061"/>
            <a:ext cx="473294" cy="486830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E87F0F7-8019-411C-947F-C473FF2B0455}"/>
              </a:ext>
            </a:extLst>
          </p:cNvPr>
          <p:cNvCxnSpPr>
            <a:cxnSpLocks/>
            <a:stCxn id="60" idx="2"/>
            <a:endCxn id="64" idx="0"/>
          </p:cNvCxnSpPr>
          <p:nvPr/>
        </p:nvCxnSpPr>
        <p:spPr>
          <a:xfrm flipH="1">
            <a:off x="4924503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A1E2D3C-B5DB-4124-A1FE-E01BC63B24AA}"/>
              </a:ext>
            </a:extLst>
          </p:cNvPr>
          <p:cNvCxnSpPr>
            <a:cxnSpLocks/>
            <a:stCxn id="62" idx="0"/>
            <a:endCxn id="58" idx="2"/>
          </p:cNvCxnSpPr>
          <p:nvPr/>
        </p:nvCxnSpPr>
        <p:spPr>
          <a:xfrm rot="16200000" flipV="1">
            <a:off x="7265602" y="3309618"/>
            <a:ext cx="473294" cy="621187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">
            <a:extLst>
              <a:ext uri="{FF2B5EF4-FFF2-40B4-BE49-F238E27FC236}">
                <a16:creationId xmlns:a16="http://schemas.microsoft.com/office/drawing/2014/main" id="{1FFB3F9C-AEBF-4918-BC96-4FFAA616C4C0}"/>
              </a:ext>
            </a:extLst>
          </p:cNvPr>
          <p:cNvSpPr/>
          <p:nvPr/>
        </p:nvSpPr>
        <p:spPr>
          <a:xfrm>
            <a:off x="7086408" y="3856857"/>
            <a:ext cx="1446663" cy="561709"/>
          </a:xfrm>
          <a:prstGeom prst="roundRect">
            <a:avLst/>
          </a:prstGeom>
          <a:solidFill>
            <a:srgbClr val="098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모서리가 둥근 직사각형 7">
            <a:extLst>
              <a:ext uri="{FF2B5EF4-FFF2-40B4-BE49-F238E27FC236}">
                <a16:creationId xmlns:a16="http://schemas.microsoft.com/office/drawing/2014/main" id="{E8E995C0-DE69-4260-86AF-0FEAB3C00A4E}"/>
              </a:ext>
            </a:extLst>
          </p:cNvPr>
          <p:cNvSpPr/>
          <p:nvPr/>
        </p:nvSpPr>
        <p:spPr>
          <a:xfrm>
            <a:off x="3709577" y="282185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연수생 수칙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77B0F68B-6E43-4902-A5B1-1F0167D9811B}"/>
              </a:ext>
            </a:extLst>
          </p:cNvPr>
          <p:cNvCxnSpPr>
            <a:cxnSpLocks/>
            <a:stCxn id="55" idx="2"/>
            <a:endCxn id="78" idx="0"/>
          </p:cNvCxnSpPr>
          <p:nvPr/>
        </p:nvCxnSpPr>
        <p:spPr>
          <a:xfrm>
            <a:off x="5021662" y="2541003"/>
            <a:ext cx="1165" cy="280851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4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66423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자손 </a:t>
            </a:r>
            <a:r>
              <a:rPr lang="ko-KR" altLang="en-US" sz="2400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모서리가 둥근 직사각형 1">
            <a:extLst>
              <a:ext uri="{FF2B5EF4-FFF2-40B4-BE49-F238E27FC236}">
                <a16:creationId xmlns:a16="http://schemas.microsoft.com/office/drawing/2014/main" id="{6092EDB9-0EC9-4BB3-9F62-F9491919C7A1}"/>
              </a:ext>
            </a:extLst>
          </p:cNvPr>
          <p:cNvSpPr/>
          <p:nvPr/>
        </p:nvSpPr>
        <p:spPr>
          <a:xfrm>
            <a:off x="78901" y="1161946"/>
            <a:ext cx="476725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dl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자손선택자를 활용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r>
              <a:rPr lang="en-US" altLang="ko-KR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1">
            <a:extLst>
              <a:ext uri="{FF2B5EF4-FFF2-40B4-BE49-F238E27FC236}">
                <a16:creationId xmlns:a16="http://schemas.microsoft.com/office/drawing/2014/main" id="{0BF7CCF1-D5AF-4863-91ED-2C5B7BBA10DF}"/>
              </a:ext>
            </a:extLst>
          </p:cNvPr>
          <p:cNvSpPr/>
          <p:nvPr/>
        </p:nvSpPr>
        <p:spPr>
          <a:xfrm>
            <a:off x="78901" y="2011801"/>
            <a:ext cx="476725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</a:t>
            </a:r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dl li</a:t>
            </a:r>
            <a:endParaRPr lang="ko-KR" altLang="en-US" sz="36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모서리가 둥근 직사각형 1">
            <a:extLst>
              <a:ext uri="{FF2B5EF4-FFF2-40B4-BE49-F238E27FC236}">
                <a16:creationId xmlns:a16="http://schemas.microsoft.com/office/drawing/2014/main" id="{B9FCB43F-44F3-489B-8A74-FE20A5F643F2}"/>
              </a:ext>
            </a:extLst>
          </p:cNvPr>
          <p:cNvSpPr/>
          <p:nvPr/>
        </p:nvSpPr>
        <p:spPr>
          <a:xfrm>
            <a:off x="5372668" y="112943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모서리가 둥근 직사각형 7">
            <a:extLst>
              <a:ext uri="{FF2B5EF4-FFF2-40B4-BE49-F238E27FC236}">
                <a16:creationId xmlns:a16="http://schemas.microsoft.com/office/drawing/2014/main" id="{9E1BBC52-2262-4129-861D-34023804AAC3}"/>
              </a:ext>
            </a:extLst>
          </p:cNvPr>
          <p:cNvSpPr/>
          <p:nvPr/>
        </p:nvSpPr>
        <p:spPr>
          <a:xfrm>
            <a:off x="4298330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C93535A-BC95-4889-951C-6A4927E5BCC1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7191655" y="2541003"/>
            <a:ext cx="0" cy="280853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7">
            <a:extLst>
              <a:ext uri="{FF2B5EF4-FFF2-40B4-BE49-F238E27FC236}">
                <a16:creationId xmlns:a16="http://schemas.microsoft.com/office/drawing/2014/main" id="{73FFF07A-8058-45C6-996C-3C4CFC70C74E}"/>
              </a:ext>
            </a:extLst>
          </p:cNvPr>
          <p:cNvSpPr/>
          <p:nvPr/>
        </p:nvSpPr>
        <p:spPr>
          <a:xfrm>
            <a:off x="6468323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dd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모서리가 둥근 직사각형 7">
            <a:extLst>
              <a:ext uri="{FF2B5EF4-FFF2-40B4-BE49-F238E27FC236}">
                <a16:creationId xmlns:a16="http://schemas.microsoft.com/office/drawing/2014/main" id="{81EFB533-0751-4609-949D-381A0AA94739}"/>
              </a:ext>
            </a:extLst>
          </p:cNvPr>
          <p:cNvSpPr/>
          <p:nvPr/>
        </p:nvSpPr>
        <p:spPr>
          <a:xfrm>
            <a:off x="6468323" y="2821856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모서리가 둥근 직사각형 7">
            <a:extLst>
              <a:ext uri="{FF2B5EF4-FFF2-40B4-BE49-F238E27FC236}">
                <a16:creationId xmlns:a16="http://schemas.microsoft.com/office/drawing/2014/main" id="{BCA01E9A-F495-4397-A7B0-656BF5F4CF52}"/>
              </a:ext>
            </a:extLst>
          </p:cNvPr>
          <p:cNvSpPr/>
          <p:nvPr/>
        </p:nvSpPr>
        <p:spPr>
          <a:xfrm>
            <a:off x="160002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모서리가 둥근 직사각형 7">
            <a:extLst>
              <a:ext uri="{FF2B5EF4-FFF2-40B4-BE49-F238E27FC236}">
                <a16:creationId xmlns:a16="http://schemas.microsoft.com/office/drawing/2014/main" id="{6430ED0A-4E9C-4C6D-BBFC-46E8568B85AD}"/>
              </a:ext>
            </a:extLst>
          </p:cNvPr>
          <p:cNvSpPr/>
          <p:nvPr/>
        </p:nvSpPr>
        <p:spPr>
          <a:xfrm>
            <a:off x="4201172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모서리가 둥근 직사각형 7">
            <a:extLst>
              <a:ext uri="{FF2B5EF4-FFF2-40B4-BE49-F238E27FC236}">
                <a16:creationId xmlns:a16="http://schemas.microsoft.com/office/drawing/2014/main" id="{E98E1AFD-9791-47A2-BCB9-24CE2E77077F}"/>
              </a:ext>
            </a:extLst>
          </p:cNvPr>
          <p:cNvSpPr/>
          <p:nvPr/>
        </p:nvSpPr>
        <p:spPr>
          <a:xfrm>
            <a:off x="9576966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모서리가 둥근 직사각형 7">
            <a:extLst>
              <a:ext uri="{FF2B5EF4-FFF2-40B4-BE49-F238E27FC236}">
                <a16:creationId xmlns:a16="http://schemas.microsoft.com/office/drawing/2014/main" id="{54DAA550-1F75-451E-BB97-6EA25103EBBF}"/>
              </a:ext>
            </a:extLst>
          </p:cNvPr>
          <p:cNvSpPr/>
          <p:nvPr/>
        </p:nvSpPr>
        <p:spPr>
          <a:xfrm>
            <a:off x="708951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모서리가 둥근 직사각형 7">
            <a:extLst>
              <a:ext uri="{FF2B5EF4-FFF2-40B4-BE49-F238E27FC236}">
                <a16:creationId xmlns:a16="http://schemas.microsoft.com/office/drawing/2014/main" id="{F8B558FB-1234-44B2-93A0-9460AC448DE7}"/>
              </a:ext>
            </a:extLst>
          </p:cNvPr>
          <p:cNvSpPr/>
          <p:nvPr/>
        </p:nvSpPr>
        <p:spPr>
          <a:xfrm>
            <a:off x="1010101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지각하지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모서리가 둥근 직사각형 7">
            <a:extLst>
              <a:ext uri="{FF2B5EF4-FFF2-40B4-BE49-F238E27FC236}">
                <a16:creationId xmlns:a16="http://schemas.microsoft.com/office/drawing/2014/main" id="{DB86B1FA-A2AD-4A44-BAAF-66AD3824DBF5}"/>
              </a:ext>
            </a:extLst>
          </p:cNvPr>
          <p:cNvSpPr/>
          <p:nvPr/>
        </p:nvSpPr>
        <p:spPr>
          <a:xfrm>
            <a:off x="3611253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결석하지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7">
            <a:extLst>
              <a:ext uri="{FF2B5EF4-FFF2-40B4-BE49-F238E27FC236}">
                <a16:creationId xmlns:a16="http://schemas.microsoft.com/office/drawing/2014/main" id="{01EF9F3B-3656-4C95-A27B-9B17FC33F06E}"/>
              </a:ext>
            </a:extLst>
          </p:cNvPr>
          <p:cNvSpPr/>
          <p:nvPr/>
        </p:nvSpPr>
        <p:spPr>
          <a:xfrm>
            <a:off x="8987047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복습하기</a:t>
            </a:r>
            <a:r>
              <a:rPr lang="en-US" altLang="ko-KR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모서리가 둥근 직사각형 7">
            <a:extLst>
              <a:ext uri="{FF2B5EF4-FFF2-40B4-BE49-F238E27FC236}">
                <a16:creationId xmlns:a16="http://schemas.microsoft.com/office/drawing/2014/main" id="{735ADE2A-E72D-4B71-9DEF-4EAB3A0BB2DD}"/>
              </a:ext>
            </a:extLst>
          </p:cNvPr>
          <p:cNvSpPr/>
          <p:nvPr/>
        </p:nvSpPr>
        <p:spPr>
          <a:xfrm>
            <a:off x="6027643" y="4795642"/>
            <a:ext cx="357039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“(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불가피할 땐 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31CE751-B00D-4084-A61C-56F549F1BEE5}"/>
              </a:ext>
            </a:extLst>
          </p:cNvPr>
          <p:cNvCxnSpPr>
            <a:cxnSpLocks/>
            <a:stCxn id="61" idx="2"/>
            <a:endCxn id="65" idx="0"/>
          </p:cNvCxnSpPr>
          <p:nvPr/>
        </p:nvCxnSpPr>
        <p:spPr>
          <a:xfrm flipH="1">
            <a:off x="7812841" y="4418568"/>
            <a:ext cx="1" cy="377074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80B11FC-D5CD-4A91-9C4A-D6D44C4BC16A}"/>
              </a:ext>
            </a:extLst>
          </p:cNvPr>
          <p:cNvCxnSpPr>
            <a:cxnSpLocks/>
            <a:stCxn id="60" idx="2"/>
            <a:endCxn id="64" idx="0"/>
          </p:cNvCxnSpPr>
          <p:nvPr/>
        </p:nvCxnSpPr>
        <p:spPr>
          <a:xfrm flipH="1">
            <a:off x="10300297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15A267E-E014-48D1-8827-49346D507945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flipH="1">
            <a:off x="2323351" y="4418568"/>
            <a:ext cx="1" cy="377076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32DCD985-0CB9-46EF-9761-D96F90F5B070}"/>
              </a:ext>
            </a:extLst>
          </p:cNvPr>
          <p:cNvCxnSpPr>
            <a:stCxn id="54" idx="0"/>
            <a:endCxn id="28" idx="2"/>
          </p:cNvCxnSpPr>
          <p:nvPr/>
        </p:nvCxnSpPr>
        <p:spPr>
          <a:xfrm rot="5400000" flipH="1" flipV="1">
            <a:off x="5414758" y="1298052"/>
            <a:ext cx="288146" cy="1074338"/>
          </a:xfrm>
          <a:prstGeom prst="bentConnector3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26EA1475-CBCB-40E5-906C-0CE93F3A660C}"/>
              </a:ext>
            </a:extLst>
          </p:cNvPr>
          <p:cNvCxnSpPr>
            <a:cxnSpLocks/>
            <a:stCxn id="56" idx="0"/>
            <a:endCxn id="28" idx="2"/>
          </p:cNvCxnSpPr>
          <p:nvPr/>
        </p:nvCxnSpPr>
        <p:spPr>
          <a:xfrm rot="16200000" flipV="1">
            <a:off x="6499755" y="1287393"/>
            <a:ext cx="288146" cy="1095655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2E91D197-CF04-4CD3-B960-D00DF0861E8B}"/>
              </a:ext>
            </a:extLst>
          </p:cNvPr>
          <p:cNvCxnSpPr>
            <a:cxnSpLocks/>
            <a:stCxn id="60" idx="0"/>
            <a:endCxn id="57" idx="2"/>
          </p:cNvCxnSpPr>
          <p:nvPr/>
        </p:nvCxnSpPr>
        <p:spPr>
          <a:xfrm rot="16200000" flipV="1">
            <a:off x="8509330" y="2065891"/>
            <a:ext cx="473295" cy="310864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FE398CF4-7863-4F52-8508-0E4C513E6352}"/>
              </a:ext>
            </a:extLst>
          </p:cNvPr>
          <p:cNvCxnSpPr>
            <a:cxnSpLocks/>
            <a:stCxn id="59" idx="0"/>
            <a:endCxn id="57" idx="2"/>
          </p:cNvCxnSpPr>
          <p:nvPr/>
        </p:nvCxnSpPr>
        <p:spPr>
          <a:xfrm rot="5400000" flipH="1" flipV="1">
            <a:off x="5821432" y="2486638"/>
            <a:ext cx="473295" cy="2267151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A4C76DDD-C9A0-422B-8BAF-EAEBEDA31716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5400000" flipH="1" flipV="1">
            <a:off x="4520856" y="1186061"/>
            <a:ext cx="473294" cy="486830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058B495-4758-4040-BC1A-D2A578E32F0F}"/>
              </a:ext>
            </a:extLst>
          </p:cNvPr>
          <p:cNvCxnSpPr>
            <a:cxnSpLocks/>
            <a:stCxn id="59" idx="2"/>
            <a:endCxn id="63" idx="0"/>
          </p:cNvCxnSpPr>
          <p:nvPr/>
        </p:nvCxnSpPr>
        <p:spPr>
          <a:xfrm flipH="1">
            <a:off x="4924503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7603E822-CCE1-4F10-AE2C-628201587B86}"/>
              </a:ext>
            </a:extLst>
          </p:cNvPr>
          <p:cNvCxnSpPr>
            <a:cxnSpLocks/>
            <a:stCxn id="61" idx="0"/>
            <a:endCxn id="57" idx="2"/>
          </p:cNvCxnSpPr>
          <p:nvPr/>
        </p:nvCxnSpPr>
        <p:spPr>
          <a:xfrm rot="16200000" flipV="1">
            <a:off x="7265602" y="3309618"/>
            <a:ext cx="473294" cy="621187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">
            <a:extLst>
              <a:ext uri="{FF2B5EF4-FFF2-40B4-BE49-F238E27FC236}">
                <a16:creationId xmlns:a16="http://schemas.microsoft.com/office/drawing/2014/main" id="{47F7BA3B-1C5C-4361-A2E4-ED2A27DDF833}"/>
              </a:ext>
            </a:extLst>
          </p:cNvPr>
          <p:cNvSpPr/>
          <p:nvPr/>
        </p:nvSpPr>
        <p:spPr>
          <a:xfrm>
            <a:off x="1604953" y="3856858"/>
            <a:ext cx="1446663" cy="561709"/>
          </a:xfrm>
          <a:prstGeom prst="roundRect">
            <a:avLst/>
          </a:prstGeom>
          <a:solidFill>
            <a:srgbClr val="098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모서리가 둥근 직사각형 7">
            <a:extLst>
              <a:ext uri="{FF2B5EF4-FFF2-40B4-BE49-F238E27FC236}">
                <a16:creationId xmlns:a16="http://schemas.microsoft.com/office/drawing/2014/main" id="{72CF04DA-4431-47EE-8D2A-0C8533C3D27D}"/>
              </a:ext>
            </a:extLst>
          </p:cNvPr>
          <p:cNvSpPr/>
          <p:nvPr/>
        </p:nvSpPr>
        <p:spPr>
          <a:xfrm>
            <a:off x="4198678" y="3856858"/>
            <a:ext cx="1446663" cy="561709"/>
          </a:xfrm>
          <a:prstGeom prst="roundRect">
            <a:avLst/>
          </a:prstGeom>
          <a:solidFill>
            <a:srgbClr val="098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모서리가 둥근 직사각형 7">
            <a:extLst>
              <a:ext uri="{FF2B5EF4-FFF2-40B4-BE49-F238E27FC236}">
                <a16:creationId xmlns:a16="http://schemas.microsoft.com/office/drawing/2014/main" id="{99858EB0-5107-4FFD-A2E5-678A2A935664}"/>
              </a:ext>
            </a:extLst>
          </p:cNvPr>
          <p:cNvSpPr/>
          <p:nvPr/>
        </p:nvSpPr>
        <p:spPr>
          <a:xfrm>
            <a:off x="9573463" y="3856858"/>
            <a:ext cx="1446663" cy="561709"/>
          </a:xfrm>
          <a:prstGeom prst="roundRect">
            <a:avLst/>
          </a:prstGeom>
          <a:solidFill>
            <a:srgbClr val="098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모서리가 둥근 직사각형 7">
            <a:extLst>
              <a:ext uri="{FF2B5EF4-FFF2-40B4-BE49-F238E27FC236}">
                <a16:creationId xmlns:a16="http://schemas.microsoft.com/office/drawing/2014/main" id="{2628900D-F2F6-4264-8FED-811A73872172}"/>
              </a:ext>
            </a:extLst>
          </p:cNvPr>
          <p:cNvSpPr/>
          <p:nvPr/>
        </p:nvSpPr>
        <p:spPr>
          <a:xfrm>
            <a:off x="3709577" y="282185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연수생 수칙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ADD8909-2900-401F-9745-C93FE71DE97A}"/>
              </a:ext>
            </a:extLst>
          </p:cNvPr>
          <p:cNvCxnSpPr>
            <a:cxnSpLocks/>
            <a:stCxn id="54" idx="2"/>
            <a:endCxn id="80" idx="0"/>
          </p:cNvCxnSpPr>
          <p:nvPr/>
        </p:nvCxnSpPr>
        <p:spPr>
          <a:xfrm>
            <a:off x="5021662" y="2541003"/>
            <a:ext cx="1165" cy="280851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7" grpId="0" animBg="1"/>
      <p:bldP spid="78" grpId="0" animBg="1"/>
      <p:bldP spid="7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66423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자식 선택자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모서리가 둥근 직사각형 1">
            <a:extLst>
              <a:ext uri="{FF2B5EF4-FFF2-40B4-BE49-F238E27FC236}">
                <a16:creationId xmlns:a16="http://schemas.microsoft.com/office/drawing/2014/main" id="{4A70C4F8-F206-4A15-B57A-88CA55CA2DBB}"/>
              </a:ext>
            </a:extLst>
          </p:cNvPr>
          <p:cNvSpPr/>
          <p:nvPr/>
        </p:nvSpPr>
        <p:spPr>
          <a:xfrm>
            <a:off x="78901" y="1161946"/>
            <a:ext cx="476725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자식선택자를 활용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r>
              <a:rPr lang="en-US" altLang="ko-KR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모서리가 둥근 직사각형 1">
            <a:extLst>
              <a:ext uri="{FF2B5EF4-FFF2-40B4-BE49-F238E27FC236}">
                <a16:creationId xmlns:a16="http://schemas.microsoft.com/office/drawing/2014/main" id="{90148984-11A0-4BE6-944C-351A909F6115}"/>
              </a:ext>
            </a:extLst>
          </p:cNvPr>
          <p:cNvSpPr/>
          <p:nvPr/>
        </p:nvSpPr>
        <p:spPr>
          <a:xfrm>
            <a:off x="78901" y="2011801"/>
            <a:ext cx="476725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</a:t>
            </a:r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ol &gt; span</a:t>
            </a:r>
            <a:endParaRPr lang="ko-KR" altLang="en-US" sz="36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모서리가 둥근 직사각형 1">
            <a:extLst>
              <a:ext uri="{FF2B5EF4-FFF2-40B4-BE49-F238E27FC236}">
                <a16:creationId xmlns:a16="http://schemas.microsoft.com/office/drawing/2014/main" id="{0107EF6F-31E6-48F1-98E7-068C25D7A668}"/>
              </a:ext>
            </a:extLst>
          </p:cNvPr>
          <p:cNvSpPr/>
          <p:nvPr/>
        </p:nvSpPr>
        <p:spPr>
          <a:xfrm>
            <a:off x="5372668" y="112943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모서리가 둥근 직사각형 7">
            <a:extLst>
              <a:ext uri="{FF2B5EF4-FFF2-40B4-BE49-F238E27FC236}">
                <a16:creationId xmlns:a16="http://schemas.microsoft.com/office/drawing/2014/main" id="{2F16E97C-40AC-425E-9DF7-1D5B7BC34E40}"/>
              </a:ext>
            </a:extLst>
          </p:cNvPr>
          <p:cNvSpPr/>
          <p:nvPr/>
        </p:nvSpPr>
        <p:spPr>
          <a:xfrm>
            <a:off x="4298330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95C5248-742C-4E26-A18C-2002AB784265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7191655" y="2541003"/>
            <a:ext cx="0" cy="280853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7">
            <a:extLst>
              <a:ext uri="{FF2B5EF4-FFF2-40B4-BE49-F238E27FC236}">
                <a16:creationId xmlns:a16="http://schemas.microsoft.com/office/drawing/2014/main" id="{B0A00CE7-795A-46AF-8519-88DA5D1D039D}"/>
              </a:ext>
            </a:extLst>
          </p:cNvPr>
          <p:cNvSpPr/>
          <p:nvPr/>
        </p:nvSpPr>
        <p:spPr>
          <a:xfrm>
            <a:off x="6468323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dd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4F09A9E6-04D9-4827-A569-5F49E894E64A}"/>
              </a:ext>
            </a:extLst>
          </p:cNvPr>
          <p:cNvSpPr/>
          <p:nvPr/>
        </p:nvSpPr>
        <p:spPr>
          <a:xfrm>
            <a:off x="6468323" y="2821856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모서리가 둥근 직사각형 7">
            <a:extLst>
              <a:ext uri="{FF2B5EF4-FFF2-40B4-BE49-F238E27FC236}">
                <a16:creationId xmlns:a16="http://schemas.microsoft.com/office/drawing/2014/main" id="{36101E2D-C5C3-4AA1-A61B-44BE61EF440A}"/>
              </a:ext>
            </a:extLst>
          </p:cNvPr>
          <p:cNvSpPr/>
          <p:nvPr/>
        </p:nvSpPr>
        <p:spPr>
          <a:xfrm>
            <a:off x="160002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모서리가 둥근 직사각형 7">
            <a:extLst>
              <a:ext uri="{FF2B5EF4-FFF2-40B4-BE49-F238E27FC236}">
                <a16:creationId xmlns:a16="http://schemas.microsoft.com/office/drawing/2014/main" id="{E225DAAE-137E-49DC-A657-39DD5D3B351D}"/>
              </a:ext>
            </a:extLst>
          </p:cNvPr>
          <p:cNvSpPr/>
          <p:nvPr/>
        </p:nvSpPr>
        <p:spPr>
          <a:xfrm>
            <a:off x="4201172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모서리가 둥근 직사각형 7">
            <a:extLst>
              <a:ext uri="{FF2B5EF4-FFF2-40B4-BE49-F238E27FC236}">
                <a16:creationId xmlns:a16="http://schemas.microsoft.com/office/drawing/2014/main" id="{BD98A453-FA14-43CA-955C-F3DF241246C0}"/>
              </a:ext>
            </a:extLst>
          </p:cNvPr>
          <p:cNvSpPr/>
          <p:nvPr/>
        </p:nvSpPr>
        <p:spPr>
          <a:xfrm>
            <a:off x="9576966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5E91CBCE-5DB5-4F45-979B-C6B84149F518}"/>
              </a:ext>
            </a:extLst>
          </p:cNvPr>
          <p:cNvSpPr/>
          <p:nvPr/>
        </p:nvSpPr>
        <p:spPr>
          <a:xfrm>
            <a:off x="708951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endParaRPr lang="ko-KR" altLang="en-US" sz="36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7">
            <a:extLst>
              <a:ext uri="{FF2B5EF4-FFF2-40B4-BE49-F238E27FC236}">
                <a16:creationId xmlns:a16="http://schemas.microsoft.com/office/drawing/2014/main" id="{9213C233-7AC2-4E57-A3F1-089D9B791E3F}"/>
              </a:ext>
            </a:extLst>
          </p:cNvPr>
          <p:cNvSpPr/>
          <p:nvPr/>
        </p:nvSpPr>
        <p:spPr>
          <a:xfrm>
            <a:off x="1010101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지각하지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모서리가 둥근 직사각형 7">
            <a:extLst>
              <a:ext uri="{FF2B5EF4-FFF2-40B4-BE49-F238E27FC236}">
                <a16:creationId xmlns:a16="http://schemas.microsoft.com/office/drawing/2014/main" id="{BB2C5073-898B-4AA4-BABB-7D92432C198B}"/>
              </a:ext>
            </a:extLst>
          </p:cNvPr>
          <p:cNvSpPr/>
          <p:nvPr/>
        </p:nvSpPr>
        <p:spPr>
          <a:xfrm>
            <a:off x="3611253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결석하지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모서리가 둥근 직사각형 7">
            <a:extLst>
              <a:ext uri="{FF2B5EF4-FFF2-40B4-BE49-F238E27FC236}">
                <a16:creationId xmlns:a16="http://schemas.microsoft.com/office/drawing/2014/main" id="{EF12BFD8-2E6C-400E-9AF5-4236C419EA49}"/>
              </a:ext>
            </a:extLst>
          </p:cNvPr>
          <p:cNvSpPr/>
          <p:nvPr/>
        </p:nvSpPr>
        <p:spPr>
          <a:xfrm>
            <a:off x="8987047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복습하기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모서리가 둥근 직사각형 7">
            <a:extLst>
              <a:ext uri="{FF2B5EF4-FFF2-40B4-BE49-F238E27FC236}">
                <a16:creationId xmlns:a16="http://schemas.microsoft.com/office/drawing/2014/main" id="{62313347-FEDB-4A15-9926-FF6E076D9C1C}"/>
              </a:ext>
            </a:extLst>
          </p:cNvPr>
          <p:cNvSpPr/>
          <p:nvPr/>
        </p:nvSpPr>
        <p:spPr>
          <a:xfrm>
            <a:off x="6027643" y="4795642"/>
            <a:ext cx="357039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“(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불가피할 땐 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0AB4572-3A69-42D4-A364-B45397655A7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7812841" y="4418568"/>
            <a:ext cx="1" cy="377074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D764E44-6830-40AE-8E02-3FA2CD53FC07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10300297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9D70F9E-DA93-4D9B-9F2D-ECB52596AB84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 flipH="1">
            <a:off x="2323351" y="4418568"/>
            <a:ext cx="1" cy="377076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8922B25-66D1-4B28-B6DA-F8BAA2C342B4}"/>
              </a:ext>
            </a:extLst>
          </p:cNvPr>
          <p:cNvCxnSpPr>
            <a:stCxn id="45" idx="0"/>
            <a:endCxn id="44" idx="2"/>
          </p:cNvCxnSpPr>
          <p:nvPr/>
        </p:nvCxnSpPr>
        <p:spPr>
          <a:xfrm rot="5400000" flipH="1" flipV="1">
            <a:off x="5414758" y="1298052"/>
            <a:ext cx="288146" cy="1074338"/>
          </a:xfrm>
          <a:prstGeom prst="bentConnector3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0CA74DF2-3FD3-4B48-AB36-5DFB74045943}"/>
              </a:ext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rot="16200000" flipV="1">
            <a:off x="6499755" y="1287393"/>
            <a:ext cx="288146" cy="1095655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96B44294-6E64-444D-B8D6-72E2FD351E53}"/>
              </a:ext>
            </a:extLst>
          </p:cNvPr>
          <p:cNvCxnSpPr>
            <a:cxnSpLocks/>
            <a:stCxn id="51" idx="0"/>
            <a:endCxn id="48" idx="2"/>
          </p:cNvCxnSpPr>
          <p:nvPr/>
        </p:nvCxnSpPr>
        <p:spPr>
          <a:xfrm rot="16200000" flipV="1">
            <a:off x="8509330" y="2065891"/>
            <a:ext cx="473295" cy="310864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14B651F-2273-4AFE-9B22-61CD306883EB}"/>
              </a:ext>
            </a:extLst>
          </p:cNvPr>
          <p:cNvCxnSpPr>
            <a:cxnSpLocks/>
            <a:stCxn id="50" idx="0"/>
            <a:endCxn id="48" idx="2"/>
          </p:cNvCxnSpPr>
          <p:nvPr/>
        </p:nvCxnSpPr>
        <p:spPr>
          <a:xfrm rot="5400000" flipH="1" flipV="1">
            <a:off x="5821432" y="2486638"/>
            <a:ext cx="473295" cy="2267151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32F55CD6-CDEE-4C28-80C8-46C484D4FCFD}"/>
              </a:ext>
            </a:extLst>
          </p:cNvPr>
          <p:cNvCxnSpPr>
            <a:cxnSpLocks/>
            <a:stCxn id="49" idx="0"/>
            <a:endCxn id="48" idx="2"/>
          </p:cNvCxnSpPr>
          <p:nvPr/>
        </p:nvCxnSpPr>
        <p:spPr>
          <a:xfrm rot="5400000" flipH="1" flipV="1">
            <a:off x="4520856" y="1186061"/>
            <a:ext cx="473294" cy="486830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E580D0F-D6BF-4905-82D8-BDC88F6123C3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 flipH="1">
            <a:off x="4924503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09F9887F-633B-49EC-B30D-88E2C00D9228}"/>
              </a:ext>
            </a:extLst>
          </p:cNvPr>
          <p:cNvCxnSpPr>
            <a:cxnSpLocks/>
            <a:stCxn id="52" idx="0"/>
            <a:endCxn id="48" idx="2"/>
          </p:cNvCxnSpPr>
          <p:nvPr/>
        </p:nvCxnSpPr>
        <p:spPr>
          <a:xfrm rot="16200000" flipV="1">
            <a:off x="7265602" y="3309618"/>
            <a:ext cx="473294" cy="621187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7">
            <a:extLst>
              <a:ext uri="{FF2B5EF4-FFF2-40B4-BE49-F238E27FC236}">
                <a16:creationId xmlns:a16="http://schemas.microsoft.com/office/drawing/2014/main" id="{0A327042-0991-4BF8-ABD7-6A7671E0DEB5}"/>
              </a:ext>
            </a:extLst>
          </p:cNvPr>
          <p:cNvSpPr/>
          <p:nvPr/>
        </p:nvSpPr>
        <p:spPr>
          <a:xfrm>
            <a:off x="7086408" y="3856857"/>
            <a:ext cx="1446663" cy="561709"/>
          </a:xfrm>
          <a:prstGeom prst="roundRect">
            <a:avLst/>
          </a:prstGeom>
          <a:solidFill>
            <a:srgbClr val="098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모서리가 둥근 직사각형 7">
            <a:extLst>
              <a:ext uri="{FF2B5EF4-FFF2-40B4-BE49-F238E27FC236}">
                <a16:creationId xmlns:a16="http://schemas.microsoft.com/office/drawing/2014/main" id="{35817EB5-E8EF-4DBE-9A65-9F9B6A46769F}"/>
              </a:ext>
            </a:extLst>
          </p:cNvPr>
          <p:cNvSpPr/>
          <p:nvPr/>
        </p:nvSpPr>
        <p:spPr>
          <a:xfrm>
            <a:off x="3709577" y="282185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연수생 수칙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BE1D9F3-7E4A-42A8-AFED-8ED22FE8B110}"/>
              </a:ext>
            </a:extLst>
          </p:cNvPr>
          <p:cNvCxnSpPr>
            <a:cxnSpLocks/>
            <a:stCxn id="45" idx="2"/>
            <a:endCxn id="68" idx="0"/>
          </p:cNvCxnSpPr>
          <p:nvPr/>
        </p:nvCxnSpPr>
        <p:spPr>
          <a:xfrm>
            <a:off x="5021662" y="2541003"/>
            <a:ext cx="1165" cy="280851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22528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근접후행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모서리가 둥근 직사각형 1">
            <a:extLst>
              <a:ext uri="{FF2B5EF4-FFF2-40B4-BE49-F238E27FC236}">
                <a16:creationId xmlns:a16="http://schemas.microsoft.com/office/drawing/2014/main" id="{94643D32-D88E-4701-91D1-B3942FAFBD23}"/>
              </a:ext>
            </a:extLst>
          </p:cNvPr>
          <p:cNvSpPr/>
          <p:nvPr/>
        </p:nvSpPr>
        <p:spPr>
          <a:xfrm>
            <a:off x="57657" y="1161946"/>
            <a:ext cx="480974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</a:t>
            </a:r>
            <a:r>
              <a:rPr lang="en-US" altLang="ko-KR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2000" dirty="0" err="1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근접후행선택자를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다음 </a:t>
            </a:r>
            <a:r>
              <a:rPr lang="en-US" altLang="ko-KR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r>
              <a:rPr lang="ko-KR" altLang="en-US" sz="20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모서리가 둥근 직사각형 1">
            <a:extLst>
              <a:ext uri="{FF2B5EF4-FFF2-40B4-BE49-F238E27FC236}">
                <a16:creationId xmlns:a16="http://schemas.microsoft.com/office/drawing/2014/main" id="{7AFA0FE0-39FB-43EE-8E57-5E96CF187B76}"/>
              </a:ext>
            </a:extLst>
          </p:cNvPr>
          <p:cNvSpPr/>
          <p:nvPr/>
        </p:nvSpPr>
        <p:spPr>
          <a:xfrm>
            <a:off x="78901" y="2011801"/>
            <a:ext cx="476725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</a:t>
            </a:r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li#first + li</a:t>
            </a:r>
            <a:endParaRPr lang="ko-KR" altLang="en-US" sz="36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모서리가 둥근 직사각형 1">
            <a:extLst>
              <a:ext uri="{FF2B5EF4-FFF2-40B4-BE49-F238E27FC236}">
                <a16:creationId xmlns:a16="http://schemas.microsoft.com/office/drawing/2014/main" id="{D0762C3C-DCBC-4705-A584-D1CA95A2F40A}"/>
              </a:ext>
            </a:extLst>
          </p:cNvPr>
          <p:cNvSpPr/>
          <p:nvPr/>
        </p:nvSpPr>
        <p:spPr>
          <a:xfrm>
            <a:off x="5372668" y="112943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모서리가 둥근 직사각형 7">
            <a:extLst>
              <a:ext uri="{FF2B5EF4-FFF2-40B4-BE49-F238E27FC236}">
                <a16:creationId xmlns:a16="http://schemas.microsoft.com/office/drawing/2014/main" id="{834BC27B-15F8-4E71-BD24-6A64C915CFEB}"/>
              </a:ext>
            </a:extLst>
          </p:cNvPr>
          <p:cNvSpPr/>
          <p:nvPr/>
        </p:nvSpPr>
        <p:spPr>
          <a:xfrm>
            <a:off x="4298330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AE258B8-1F32-421B-AA4E-1C2728322E6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7191655" y="2541003"/>
            <a:ext cx="0" cy="280853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7">
            <a:extLst>
              <a:ext uri="{FF2B5EF4-FFF2-40B4-BE49-F238E27FC236}">
                <a16:creationId xmlns:a16="http://schemas.microsoft.com/office/drawing/2014/main" id="{757AAA09-A954-4016-ACEE-D9489B5578DA}"/>
              </a:ext>
            </a:extLst>
          </p:cNvPr>
          <p:cNvSpPr/>
          <p:nvPr/>
        </p:nvSpPr>
        <p:spPr>
          <a:xfrm>
            <a:off x="6468323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dd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F3638AA5-6B81-47B8-83A8-D64A244A6BD5}"/>
              </a:ext>
            </a:extLst>
          </p:cNvPr>
          <p:cNvSpPr/>
          <p:nvPr/>
        </p:nvSpPr>
        <p:spPr>
          <a:xfrm>
            <a:off x="6468323" y="2821856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모서리가 둥근 직사각형 7">
            <a:extLst>
              <a:ext uri="{FF2B5EF4-FFF2-40B4-BE49-F238E27FC236}">
                <a16:creationId xmlns:a16="http://schemas.microsoft.com/office/drawing/2014/main" id="{E1D363FF-A720-4765-8AC0-EE0AD7556B0F}"/>
              </a:ext>
            </a:extLst>
          </p:cNvPr>
          <p:cNvSpPr/>
          <p:nvPr/>
        </p:nvSpPr>
        <p:spPr>
          <a:xfrm>
            <a:off x="160002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모서리가 둥근 직사각형 7">
            <a:extLst>
              <a:ext uri="{FF2B5EF4-FFF2-40B4-BE49-F238E27FC236}">
                <a16:creationId xmlns:a16="http://schemas.microsoft.com/office/drawing/2014/main" id="{CB40280A-9ACC-4762-9167-275F9A2E7040}"/>
              </a:ext>
            </a:extLst>
          </p:cNvPr>
          <p:cNvSpPr/>
          <p:nvPr/>
        </p:nvSpPr>
        <p:spPr>
          <a:xfrm>
            <a:off x="4201172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모서리가 둥근 직사각형 7">
            <a:extLst>
              <a:ext uri="{FF2B5EF4-FFF2-40B4-BE49-F238E27FC236}">
                <a16:creationId xmlns:a16="http://schemas.microsoft.com/office/drawing/2014/main" id="{90004C07-73CB-4536-90A4-4564BB5E93C7}"/>
              </a:ext>
            </a:extLst>
          </p:cNvPr>
          <p:cNvSpPr/>
          <p:nvPr/>
        </p:nvSpPr>
        <p:spPr>
          <a:xfrm>
            <a:off x="9576966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F0C81EE9-ACC5-466D-AC74-9CA64A098582}"/>
              </a:ext>
            </a:extLst>
          </p:cNvPr>
          <p:cNvSpPr/>
          <p:nvPr/>
        </p:nvSpPr>
        <p:spPr>
          <a:xfrm>
            <a:off x="708951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7">
            <a:extLst>
              <a:ext uri="{FF2B5EF4-FFF2-40B4-BE49-F238E27FC236}">
                <a16:creationId xmlns:a16="http://schemas.microsoft.com/office/drawing/2014/main" id="{EC8E2DA7-1134-4158-A2B7-E94F859E23C8}"/>
              </a:ext>
            </a:extLst>
          </p:cNvPr>
          <p:cNvSpPr/>
          <p:nvPr/>
        </p:nvSpPr>
        <p:spPr>
          <a:xfrm>
            <a:off x="1010101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지각하지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모서리가 둥근 직사각형 7">
            <a:extLst>
              <a:ext uri="{FF2B5EF4-FFF2-40B4-BE49-F238E27FC236}">
                <a16:creationId xmlns:a16="http://schemas.microsoft.com/office/drawing/2014/main" id="{060EAD70-4D29-4567-8767-93DA2C0C822F}"/>
              </a:ext>
            </a:extLst>
          </p:cNvPr>
          <p:cNvSpPr/>
          <p:nvPr/>
        </p:nvSpPr>
        <p:spPr>
          <a:xfrm>
            <a:off x="3611253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결석하지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모서리가 둥근 직사각형 7">
            <a:extLst>
              <a:ext uri="{FF2B5EF4-FFF2-40B4-BE49-F238E27FC236}">
                <a16:creationId xmlns:a16="http://schemas.microsoft.com/office/drawing/2014/main" id="{AEB2D96D-95D4-4950-8DCA-ABC49F0F3F07}"/>
              </a:ext>
            </a:extLst>
          </p:cNvPr>
          <p:cNvSpPr/>
          <p:nvPr/>
        </p:nvSpPr>
        <p:spPr>
          <a:xfrm>
            <a:off x="8987047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복습하기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모서리가 둥근 직사각형 7">
            <a:extLst>
              <a:ext uri="{FF2B5EF4-FFF2-40B4-BE49-F238E27FC236}">
                <a16:creationId xmlns:a16="http://schemas.microsoft.com/office/drawing/2014/main" id="{55B04249-E92F-4784-AEA7-3E3BE388B9F9}"/>
              </a:ext>
            </a:extLst>
          </p:cNvPr>
          <p:cNvSpPr/>
          <p:nvPr/>
        </p:nvSpPr>
        <p:spPr>
          <a:xfrm>
            <a:off x="6027643" y="4795642"/>
            <a:ext cx="357039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“(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불가피할 땐 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AC7DC6A-10D8-4CA0-8606-6AE88C88C99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7812841" y="4418568"/>
            <a:ext cx="1" cy="377074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6F40A2-D00B-4070-BD2C-08A2B39F7F8E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10300297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D3BDAA5-83ED-4165-92E9-E4CCDE6F4A6F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 flipH="1">
            <a:off x="2323351" y="4418568"/>
            <a:ext cx="1" cy="377076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A6B467F-7BB8-4B67-8316-C9B8AE548B73}"/>
              </a:ext>
            </a:extLst>
          </p:cNvPr>
          <p:cNvCxnSpPr>
            <a:stCxn id="45" idx="0"/>
            <a:endCxn id="44" idx="2"/>
          </p:cNvCxnSpPr>
          <p:nvPr/>
        </p:nvCxnSpPr>
        <p:spPr>
          <a:xfrm rot="5400000" flipH="1" flipV="1">
            <a:off x="5414758" y="1298052"/>
            <a:ext cx="288146" cy="1074338"/>
          </a:xfrm>
          <a:prstGeom prst="bentConnector3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30BDC7D-AB8A-4F75-9891-C81FDC16D1AE}"/>
              </a:ext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rot="16200000" flipV="1">
            <a:off x="6499755" y="1287393"/>
            <a:ext cx="288146" cy="1095655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DA1174B9-FF50-4B83-9F33-A782BBAE3C50}"/>
              </a:ext>
            </a:extLst>
          </p:cNvPr>
          <p:cNvCxnSpPr>
            <a:cxnSpLocks/>
            <a:stCxn id="51" idx="0"/>
            <a:endCxn id="48" idx="2"/>
          </p:cNvCxnSpPr>
          <p:nvPr/>
        </p:nvCxnSpPr>
        <p:spPr>
          <a:xfrm rot="16200000" flipV="1">
            <a:off x="8509330" y="2065891"/>
            <a:ext cx="473295" cy="310864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3F428573-1728-4074-B89F-A91E157D49A0}"/>
              </a:ext>
            </a:extLst>
          </p:cNvPr>
          <p:cNvCxnSpPr>
            <a:cxnSpLocks/>
            <a:stCxn id="50" idx="0"/>
            <a:endCxn id="48" idx="2"/>
          </p:cNvCxnSpPr>
          <p:nvPr/>
        </p:nvCxnSpPr>
        <p:spPr>
          <a:xfrm rot="5400000" flipH="1" flipV="1">
            <a:off x="5821432" y="2486638"/>
            <a:ext cx="473295" cy="2267151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32AF4DA-CBC3-4A50-9FBE-62296C20E51C}"/>
              </a:ext>
            </a:extLst>
          </p:cNvPr>
          <p:cNvCxnSpPr>
            <a:cxnSpLocks/>
            <a:stCxn id="49" idx="0"/>
            <a:endCxn id="48" idx="2"/>
          </p:cNvCxnSpPr>
          <p:nvPr/>
        </p:nvCxnSpPr>
        <p:spPr>
          <a:xfrm rot="5400000" flipH="1" flipV="1">
            <a:off x="4520856" y="1186061"/>
            <a:ext cx="473294" cy="486830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9CA78DA-5862-4AA0-80DD-B3B492A6DE46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 flipH="1">
            <a:off x="4924503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F6E0259A-A265-4D77-8F3D-3F0D067B7AEA}"/>
              </a:ext>
            </a:extLst>
          </p:cNvPr>
          <p:cNvCxnSpPr>
            <a:cxnSpLocks/>
            <a:stCxn id="52" idx="0"/>
            <a:endCxn id="48" idx="2"/>
          </p:cNvCxnSpPr>
          <p:nvPr/>
        </p:nvCxnSpPr>
        <p:spPr>
          <a:xfrm rot="16200000" flipV="1">
            <a:off x="7265602" y="3309618"/>
            <a:ext cx="473294" cy="621187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7">
            <a:extLst>
              <a:ext uri="{FF2B5EF4-FFF2-40B4-BE49-F238E27FC236}">
                <a16:creationId xmlns:a16="http://schemas.microsoft.com/office/drawing/2014/main" id="{7E088628-F3FE-41DA-A098-70B78105640B}"/>
              </a:ext>
            </a:extLst>
          </p:cNvPr>
          <p:cNvSpPr/>
          <p:nvPr/>
        </p:nvSpPr>
        <p:spPr>
          <a:xfrm>
            <a:off x="4198678" y="3856858"/>
            <a:ext cx="1446663" cy="561709"/>
          </a:xfrm>
          <a:prstGeom prst="roundRect">
            <a:avLst/>
          </a:prstGeom>
          <a:solidFill>
            <a:srgbClr val="098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모서리가 둥근 직사각형 7">
            <a:extLst>
              <a:ext uri="{FF2B5EF4-FFF2-40B4-BE49-F238E27FC236}">
                <a16:creationId xmlns:a16="http://schemas.microsoft.com/office/drawing/2014/main" id="{456D00EF-22EA-4B4B-A7CA-598274448F3D}"/>
              </a:ext>
            </a:extLst>
          </p:cNvPr>
          <p:cNvSpPr/>
          <p:nvPr/>
        </p:nvSpPr>
        <p:spPr>
          <a:xfrm>
            <a:off x="3709577" y="282185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연수생 수칙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2807DA1-EE08-4BB9-8361-F57F3E8E3CD9}"/>
              </a:ext>
            </a:extLst>
          </p:cNvPr>
          <p:cNvCxnSpPr>
            <a:cxnSpLocks/>
            <a:stCxn id="45" idx="2"/>
            <a:endCxn id="68" idx="0"/>
          </p:cNvCxnSpPr>
          <p:nvPr/>
        </p:nvCxnSpPr>
        <p:spPr>
          <a:xfrm>
            <a:off x="5021662" y="2541003"/>
            <a:ext cx="1165" cy="280851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00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66423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후행 선택자</a:t>
            </a:r>
            <a:endParaRPr lang="ko-KR" altLang="en-US" sz="24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모서리가 둥근 직사각형 1">
            <a:extLst>
              <a:ext uri="{FF2B5EF4-FFF2-40B4-BE49-F238E27FC236}">
                <a16:creationId xmlns:a16="http://schemas.microsoft.com/office/drawing/2014/main" id="{82666995-38F7-4BE6-9547-42BFB5A6914B}"/>
              </a:ext>
            </a:extLst>
          </p:cNvPr>
          <p:cNvSpPr/>
          <p:nvPr/>
        </p:nvSpPr>
        <p:spPr>
          <a:xfrm>
            <a:off x="57657" y="1161946"/>
            <a:ext cx="480974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 </a:t>
            </a:r>
            <a:r>
              <a:rPr lang="en-US" altLang="ko-KR" sz="20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r>
              <a:rPr lang="ko-KR" altLang="en-US" sz="20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요소를 기준</a:t>
            </a:r>
            <a:r>
              <a:rPr lang="ko-KR" altLang="en-US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 sz="20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후행선택자를 활용</a:t>
            </a:r>
            <a:r>
              <a:rPr lang="ko-KR" altLang="en-US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r>
              <a:rPr lang="ko-KR" altLang="en-US" sz="20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20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r>
              <a:rPr lang="ko-KR" altLang="en-US" sz="20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ko-KR" altLang="en-US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글자색을 변경하시오</a:t>
            </a:r>
            <a:r>
              <a:rPr lang="en-US" altLang="ko-KR" sz="2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모서리가 둥근 직사각형 1">
            <a:extLst>
              <a:ext uri="{FF2B5EF4-FFF2-40B4-BE49-F238E27FC236}">
                <a16:creationId xmlns:a16="http://schemas.microsoft.com/office/drawing/2014/main" id="{F7275C7E-C58F-4234-9EC0-F231F723027D}"/>
              </a:ext>
            </a:extLst>
          </p:cNvPr>
          <p:cNvSpPr/>
          <p:nvPr/>
        </p:nvSpPr>
        <p:spPr>
          <a:xfrm>
            <a:off x="78901" y="2011801"/>
            <a:ext cx="476725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</a:t>
            </a:r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#first ~ li</a:t>
            </a:r>
            <a:endParaRPr lang="ko-KR" altLang="en-US" sz="36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모서리가 둥근 직사각형 1">
            <a:extLst>
              <a:ext uri="{FF2B5EF4-FFF2-40B4-BE49-F238E27FC236}">
                <a16:creationId xmlns:a16="http://schemas.microsoft.com/office/drawing/2014/main" id="{327FCF00-960D-4CAB-A5EB-06E1D77374C0}"/>
              </a:ext>
            </a:extLst>
          </p:cNvPr>
          <p:cNvSpPr/>
          <p:nvPr/>
        </p:nvSpPr>
        <p:spPr>
          <a:xfrm>
            <a:off x="5372668" y="112943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모서리가 둥근 직사각형 7">
            <a:extLst>
              <a:ext uri="{FF2B5EF4-FFF2-40B4-BE49-F238E27FC236}">
                <a16:creationId xmlns:a16="http://schemas.microsoft.com/office/drawing/2014/main" id="{BA732BEE-C61A-4209-AA77-0D53413DB22A}"/>
              </a:ext>
            </a:extLst>
          </p:cNvPr>
          <p:cNvSpPr/>
          <p:nvPr/>
        </p:nvSpPr>
        <p:spPr>
          <a:xfrm>
            <a:off x="4298330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A150B67-14FA-44E1-9D50-4F051618ADDE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7191655" y="2541003"/>
            <a:ext cx="0" cy="280853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7">
            <a:extLst>
              <a:ext uri="{FF2B5EF4-FFF2-40B4-BE49-F238E27FC236}">
                <a16:creationId xmlns:a16="http://schemas.microsoft.com/office/drawing/2014/main" id="{408B0CF1-0CFC-42F4-95B1-D477A915F769}"/>
              </a:ext>
            </a:extLst>
          </p:cNvPr>
          <p:cNvSpPr/>
          <p:nvPr/>
        </p:nvSpPr>
        <p:spPr>
          <a:xfrm>
            <a:off x="6468323" y="1979294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dd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2CFA779A-9A7F-4993-9B5F-EC5BCA718574}"/>
              </a:ext>
            </a:extLst>
          </p:cNvPr>
          <p:cNvSpPr/>
          <p:nvPr/>
        </p:nvSpPr>
        <p:spPr>
          <a:xfrm>
            <a:off x="6468323" y="2821856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모서리가 둥근 직사각형 7">
            <a:extLst>
              <a:ext uri="{FF2B5EF4-FFF2-40B4-BE49-F238E27FC236}">
                <a16:creationId xmlns:a16="http://schemas.microsoft.com/office/drawing/2014/main" id="{CC4E88E6-7E24-4064-A021-254E48B9C9FB}"/>
              </a:ext>
            </a:extLst>
          </p:cNvPr>
          <p:cNvSpPr/>
          <p:nvPr/>
        </p:nvSpPr>
        <p:spPr>
          <a:xfrm>
            <a:off x="160002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모서리가 둥근 직사각형 7">
            <a:extLst>
              <a:ext uri="{FF2B5EF4-FFF2-40B4-BE49-F238E27FC236}">
                <a16:creationId xmlns:a16="http://schemas.microsoft.com/office/drawing/2014/main" id="{7AE53F86-49E7-4361-AD4A-BA969D03A73D}"/>
              </a:ext>
            </a:extLst>
          </p:cNvPr>
          <p:cNvSpPr/>
          <p:nvPr/>
        </p:nvSpPr>
        <p:spPr>
          <a:xfrm>
            <a:off x="4201172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모서리가 둥근 직사각형 7">
            <a:extLst>
              <a:ext uri="{FF2B5EF4-FFF2-40B4-BE49-F238E27FC236}">
                <a16:creationId xmlns:a16="http://schemas.microsoft.com/office/drawing/2014/main" id="{D135CAF9-18CA-4266-B0BF-4A304F38F649}"/>
              </a:ext>
            </a:extLst>
          </p:cNvPr>
          <p:cNvSpPr/>
          <p:nvPr/>
        </p:nvSpPr>
        <p:spPr>
          <a:xfrm>
            <a:off x="9576966" y="3856860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rgbClr val="2162A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모서리가 둥근 직사각형 7">
            <a:extLst>
              <a:ext uri="{FF2B5EF4-FFF2-40B4-BE49-F238E27FC236}">
                <a16:creationId xmlns:a16="http://schemas.microsoft.com/office/drawing/2014/main" id="{4318F7E3-E9DF-4157-B9DC-5DC00BBA1323}"/>
              </a:ext>
            </a:extLst>
          </p:cNvPr>
          <p:cNvSpPr/>
          <p:nvPr/>
        </p:nvSpPr>
        <p:spPr>
          <a:xfrm>
            <a:off x="7089510" y="3856859"/>
            <a:ext cx="1446663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span</a:t>
            </a:r>
            <a:endParaRPr lang="ko-KR" altLang="en-US" sz="36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7">
            <a:extLst>
              <a:ext uri="{FF2B5EF4-FFF2-40B4-BE49-F238E27FC236}">
                <a16:creationId xmlns:a16="http://schemas.microsoft.com/office/drawing/2014/main" id="{11B53A43-D851-4EE8-9FC0-506D474C99A9}"/>
              </a:ext>
            </a:extLst>
          </p:cNvPr>
          <p:cNvSpPr/>
          <p:nvPr/>
        </p:nvSpPr>
        <p:spPr>
          <a:xfrm>
            <a:off x="1010101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지각하지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모서리가 둥근 직사각형 7">
            <a:extLst>
              <a:ext uri="{FF2B5EF4-FFF2-40B4-BE49-F238E27FC236}">
                <a16:creationId xmlns:a16="http://schemas.microsoft.com/office/drawing/2014/main" id="{32EDFEC3-D67A-44B2-8BEC-5F0E6A3F4CD6}"/>
              </a:ext>
            </a:extLst>
          </p:cNvPr>
          <p:cNvSpPr/>
          <p:nvPr/>
        </p:nvSpPr>
        <p:spPr>
          <a:xfrm>
            <a:off x="3611253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결석하지 않기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모서리가 둥근 직사각형 7">
            <a:extLst>
              <a:ext uri="{FF2B5EF4-FFF2-40B4-BE49-F238E27FC236}">
                <a16:creationId xmlns:a16="http://schemas.microsoft.com/office/drawing/2014/main" id="{747AD9FC-B3CB-46F4-9348-CE21EB5F5F9D}"/>
              </a:ext>
            </a:extLst>
          </p:cNvPr>
          <p:cNvSpPr/>
          <p:nvPr/>
        </p:nvSpPr>
        <p:spPr>
          <a:xfrm>
            <a:off x="8987047" y="479564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복습하기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모서리가 둥근 직사각형 7">
            <a:extLst>
              <a:ext uri="{FF2B5EF4-FFF2-40B4-BE49-F238E27FC236}">
                <a16:creationId xmlns:a16="http://schemas.microsoft.com/office/drawing/2014/main" id="{35C1ED70-C3EF-4560-BD2E-B301722CEA49}"/>
              </a:ext>
            </a:extLst>
          </p:cNvPr>
          <p:cNvSpPr/>
          <p:nvPr/>
        </p:nvSpPr>
        <p:spPr>
          <a:xfrm>
            <a:off x="6027643" y="4795642"/>
            <a:ext cx="357039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“(</a:t>
            </a:r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불가피할 땐 </a:t>
            </a:r>
            <a:r>
              <a:rPr lang="en-US" altLang="ko-KR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…)＂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4CED21E-3F13-4C40-9D08-9D2330C7B157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7812841" y="4418568"/>
            <a:ext cx="1" cy="377074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749C120-5779-4F2C-ADBD-36264F3AB395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10300297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FF6EA2-AF82-473E-99FE-3264FA5E7CDA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 flipH="1">
            <a:off x="2323351" y="4418568"/>
            <a:ext cx="1" cy="377076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EB15EFB-E043-4FF8-8763-879F64FFD45D}"/>
              </a:ext>
            </a:extLst>
          </p:cNvPr>
          <p:cNvCxnSpPr>
            <a:stCxn id="45" idx="0"/>
            <a:endCxn id="44" idx="2"/>
          </p:cNvCxnSpPr>
          <p:nvPr/>
        </p:nvCxnSpPr>
        <p:spPr>
          <a:xfrm rot="5400000" flipH="1" flipV="1">
            <a:off x="5414758" y="1298052"/>
            <a:ext cx="288146" cy="1074338"/>
          </a:xfrm>
          <a:prstGeom prst="bentConnector3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35A8F0F9-CFA0-48E2-B88B-4A56008D2F25}"/>
              </a:ext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rot="16200000" flipV="1">
            <a:off x="6499755" y="1287393"/>
            <a:ext cx="288146" cy="1095655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DA14A729-6713-49CB-A4CE-C0E7247BEE86}"/>
              </a:ext>
            </a:extLst>
          </p:cNvPr>
          <p:cNvCxnSpPr>
            <a:cxnSpLocks/>
            <a:stCxn id="51" idx="0"/>
            <a:endCxn id="48" idx="2"/>
          </p:cNvCxnSpPr>
          <p:nvPr/>
        </p:nvCxnSpPr>
        <p:spPr>
          <a:xfrm rot="16200000" flipV="1">
            <a:off x="8509330" y="2065891"/>
            <a:ext cx="473295" cy="310864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8155C0F4-73F6-49A7-A99A-706F7703E0F7}"/>
              </a:ext>
            </a:extLst>
          </p:cNvPr>
          <p:cNvCxnSpPr>
            <a:cxnSpLocks/>
            <a:stCxn id="50" idx="0"/>
            <a:endCxn id="48" idx="2"/>
          </p:cNvCxnSpPr>
          <p:nvPr/>
        </p:nvCxnSpPr>
        <p:spPr>
          <a:xfrm rot="5400000" flipH="1" flipV="1">
            <a:off x="5821432" y="2486638"/>
            <a:ext cx="473295" cy="2267151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9457D413-B6DC-4E94-AFC3-36F1D38C83B5}"/>
              </a:ext>
            </a:extLst>
          </p:cNvPr>
          <p:cNvCxnSpPr>
            <a:cxnSpLocks/>
            <a:stCxn id="49" idx="0"/>
            <a:endCxn id="48" idx="2"/>
          </p:cNvCxnSpPr>
          <p:nvPr/>
        </p:nvCxnSpPr>
        <p:spPr>
          <a:xfrm rot="5400000" flipH="1" flipV="1">
            <a:off x="4520856" y="1186061"/>
            <a:ext cx="473294" cy="4868303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094A338-48E6-4E3D-B9C6-E46FCB049D13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 flipH="1">
            <a:off x="4924503" y="4418569"/>
            <a:ext cx="1" cy="377075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963D3CBD-1ACD-402B-AA47-5CB02D48A96E}"/>
              </a:ext>
            </a:extLst>
          </p:cNvPr>
          <p:cNvCxnSpPr>
            <a:cxnSpLocks/>
            <a:stCxn id="52" idx="0"/>
            <a:endCxn id="48" idx="2"/>
          </p:cNvCxnSpPr>
          <p:nvPr/>
        </p:nvCxnSpPr>
        <p:spPr>
          <a:xfrm rot="16200000" flipV="1">
            <a:off x="7265602" y="3309618"/>
            <a:ext cx="473294" cy="621187"/>
          </a:xfrm>
          <a:prstGeom prst="bentConnector3">
            <a:avLst>
              <a:gd name="adj1" fmla="val 50000"/>
            </a:avLst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7">
            <a:extLst>
              <a:ext uri="{FF2B5EF4-FFF2-40B4-BE49-F238E27FC236}">
                <a16:creationId xmlns:a16="http://schemas.microsoft.com/office/drawing/2014/main" id="{638D7489-EF99-40C4-B6C0-7E441A6DFEC8}"/>
              </a:ext>
            </a:extLst>
          </p:cNvPr>
          <p:cNvSpPr/>
          <p:nvPr/>
        </p:nvSpPr>
        <p:spPr>
          <a:xfrm>
            <a:off x="4198678" y="3856858"/>
            <a:ext cx="1446663" cy="561709"/>
          </a:xfrm>
          <a:prstGeom prst="roundRect">
            <a:avLst/>
          </a:prstGeom>
          <a:solidFill>
            <a:srgbClr val="098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모서리가 둥근 직사각형 7">
            <a:extLst>
              <a:ext uri="{FF2B5EF4-FFF2-40B4-BE49-F238E27FC236}">
                <a16:creationId xmlns:a16="http://schemas.microsoft.com/office/drawing/2014/main" id="{408A1D7C-98FB-4799-AE9A-E548A7DD3A82}"/>
              </a:ext>
            </a:extLst>
          </p:cNvPr>
          <p:cNvSpPr/>
          <p:nvPr/>
        </p:nvSpPr>
        <p:spPr>
          <a:xfrm>
            <a:off x="9573463" y="3856858"/>
            <a:ext cx="1446663" cy="561709"/>
          </a:xfrm>
          <a:prstGeom prst="roundRect">
            <a:avLst/>
          </a:prstGeom>
          <a:solidFill>
            <a:srgbClr val="098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모서리가 둥근 직사각형 7">
            <a:extLst>
              <a:ext uri="{FF2B5EF4-FFF2-40B4-BE49-F238E27FC236}">
                <a16:creationId xmlns:a16="http://schemas.microsoft.com/office/drawing/2014/main" id="{14782E5F-24EF-45A0-A213-32392200D382}"/>
              </a:ext>
            </a:extLst>
          </p:cNvPr>
          <p:cNvSpPr/>
          <p:nvPr/>
        </p:nvSpPr>
        <p:spPr>
          <a:xfrm>
            <a:off x="3709577" y="2821854"/>
            <a:ext cx="2626499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연수생 수칙</a:t>
            </a:r>
            <a:endParaRPr lang="ko-KR" altLang="en-US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6B82CC1-1D4C-4799-A554-6BFA8D59D92A}"/>
              </a:ext>
            </a:extLst>
          </p:cNvPr>
          <p:cNvCxnSpPr>
            <a:cxnSpLocks/>
            <a:stCxn id="45" idx="2"/>
            <a:endCxn id="69" idx="0"/>
          </p:cNvCxnSpPr>
          <p:nvPr/>
        </p:nvCxnSpPr>
        <p:spPr>
          <a:xfrm>
            <a:off x="5021662" y="2541003"/>
            <a:ext cx="1165" cy="280851"/>
          </a:xfrm>
          <a:prstGeom prst="line">
            <a:avLst/>
          </a:prstGeom>
          <a:ln w="28575">
            <a:solidFill>
              <a:srgbClr val="40404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3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7" grpId="0" animBg="1"/>
      <p:bldP spid="6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1652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공부 </a:t>
            </a:r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Tip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1B333-0B61-4054-8861-A8AC6AE88C0F}"/>
              </a:ext>
            </a:extLst>
          </p:cNvPr>
          <p:cNvSpPr txBox="1"/>
          <p:nvPr/>
        </p:nvSpPr>
        <p:spPr>
          <a:xfrm>
            <a:off x="4156690" y="5292502"/>
            <a:ext cx="7103706" cy="707886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http://flukeout.github.io/</a:t>
            </a:r>
            <a:endParaRPr lang="en-US" altLang="ko-KR" sz="80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4FC9C9-56CE-44FE-B982-B7B60C4C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785" y="908495"/>
            <a:ext cx="5433514" cy="4145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847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폰트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4FA90-9282-4491-B681-247F32D7686F}"/>
              </a:ext>
            </a:extLst>
          </p:cNvPr>
          <p:cNvSpPr txBox="1"/>
          <p:nvPr/>
        </p:nvSpPr>
        <p:spPr>
          <a:xfrm>
            <a:off x="3148317" y="1518244"/>
            <a:ext cx="9043256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font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879977-D3E9-43DA-831C-D48B0205040A}"/>
              </a:ext>
            </a:extLst>
          </p:cNvPr>
          <p:cNvSpPr/>
          <p:nvPr/>
        </p:nvSpPr>
        <p:spPr>
          <a:xfrm>
            <a:off x="3148317" y="2478073"/>
            <a:ext cx="904325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요소가 화면에 보이는 방식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23C700-58E9-4CCA-A230-71E73485AB8D}"/>
              </a:ext>
            </a:extLst>
          </p:cNvPr>
          <p:cNvGraphicFramePr>
            <a:graphicFrameLocks noGrp="1"/>
          </p:cNvGraphicFramePr>
          <p:nvPr/>
        </p:nvGraphicFramePr>
        <p:xfrm>
          <a:off x="4673889" y="3130125"/>
          <a:ext cx="5992112" cy="2482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font-family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글꼴 </a:t>
                      </a: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나눔고딕</a:t>
                      </a: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돋움</a:t>
                      </a: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굴림</a:t>
                      </a: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,…)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font-size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글자 크기</a:t>
                      </a: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(px,em,rem)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32811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font-weight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글자 두께</a:t>
                      </a: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(bold,100~900,…)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font-style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글자 스타일</a:t>
                      </a:r>
                      <a:r>
                        <a:rPr lang="en-US" altLang="ko-KR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(italic)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275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856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C747F2-B057-495D-9A45-49C86E854590}"/>
              </a:ext>
            </a:extLst>
          </p:cNvPr>
          <p:cNvSpPr txBox="1"/>
          <p:nvPr/>
        </p:nvSpPr>
        <p:spPr>
          <a:xfrm>
            <a:off x="662474" y="264687"/>
            <a:ext cx="201125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font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A646B-1A48-434E-ABD5-B7D99157A09E}"/>
              </a:ext>
            </a:extLst>
          </p:cNvPr>
          <p:cNvSpPr/>
          <p:nvPr/>
        </p:nvSpPr>
        <p:spPr>
          <a:xfrm>
            <a:off x="0" y="1751259"/>
            <a:ext cx="1219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ko-KR" altLang="en-US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태그에 아래와 같은 </a:t>
            </a: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조건의 </a:t>
            </a: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 </a:t>
            </a:r>
            <a:r>
              <a:rPr lang="ko-KR" altLang="en-US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속성을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설정하시오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2E4544-A1FE-4CC8-BDA4-5D1BB0F9754E}"/>
              </a:ext>
            </a:extLst>
          </p:cNvPr>
          <p:cNvSpPr/>
          <p:nvPr/>
        </p:nvSpPr>
        <p:spPr>
          <a:xfrm>
            <a:off x="1992566" y="3017001"/>
            <a:ext cx="27607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 </a:t>
            </a:r>
            <a:r>
              <a:rPr lang="en-US" altLang="ko-KR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굴림</a:t>
            </a:r>
            <a:endParaRPr lang="en-US" altLang="ko-KR" sz="3600" b="1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 </a:t>
            </a:r>
            <a:r>
              <a:rPr lang="en-US" altLang="ko-KR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50px</a:t>
            </a:r>
          </a:p>
          <a:p>
            <a:r>
              <a:rPr lang="ko-KR" altLang="en-US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굵기 </a:t>
            </a:r>
            <a:r>
              <a:rPr lang="en-US" altLang="ko-KR" sz="3600" b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bold</a:t>
            </a:r>
            <a:endParaRPr lang="en-US" altLang="ko-KR" sz="3600" b="1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C76147-F04A-4FE9-B871-67519198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57" y="2867893"/>
            <a:ext cx="5217120" cy="20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48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폰트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4FA90-9282-4491-B681-247F32D7686F}"/>
              </a:ext>
            </a:extLst>
          </p:cNvPr>
          <p:cNvSpPr txBox="1"/>
          <p:nvPr/>
        </p:nvSpPr>
        <p:spPr>
          <a:xfrm>
            <a:off x="3933063" y="1328239"/>
            <a:ext cx="7473765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크기단위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879977-D3E9-43DA-831C-D48B0205040A}"/>
              </a:ext>
            </a:extLst>
          </p:cNvPr>
          <p:cNvSpPr/>
          <p:nvPr/>
        </p:nvSpPr>
        <p:spPr>
          <a:xfrm>
            <a:off x="3933063" y="2288068"/>
            <a:ext cx="7473765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텍스트의 크기를 지정하는 단위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23C700-58E9-4CCA-A230-71E73485A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20260"/>
              </p:ext>
            </p:extLst>
          </p:nvPr>
        </p:nvGraphicFramePr>
        <p:xfrm>
          <a:off x="4814188" y="2940120"/>
          <a:ext cx="5711513" cy="266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1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px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화소 하나의 </a:t>
                      </a: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크기게</a:t>
                      </a: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대응되는 단위</a:t>
                      </a:r>
                      <a:r>
                        <a:rPr lang="en-US" altLang="ko-KR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2000" b="0" dirty="0" err="1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고정값</a:t>
                      </a:r>
                      <a:r>
                        <a:rPr lang="en-US" altLang="ko-KR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부모요소 크기에 따른 배수 단위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32811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rem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HTML </a:t>
                      </a: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요소 크기에 따른 배수 단위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09028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백분율 단위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E42CE78-32B3-9626-C11E-12FA6FA9BCCE}"/>
              </a:ext>
            </a:extLst>
          </p:cNvPr>
          <p:cNvSpPr/>
          <p:nvPr/>
        </p:nvSpPr>
        <p:spPr>
          <a:xfrm>
            <a:off x="6564974" y="6454131"/>
            <a:ext cx="5615150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r">
              <a:defRPr lang="ko-KR" altLang="en-US"/>
            </a:pPr>
            <a:r>
              <a:rPr lang="en-US" altLang="ko-KR" sz="16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HTML </a:t>
            </a:r>
            <a:r>
              <a:rPr lang="ko-KR" altLang="en-US" sz="16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 크기의 기본값은 웹</a:t>
            </a:r>
            <a:r>
              <a:rPr lang="en-US" altLang="ko-KR" sz="16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 설정에서 정한</a:t>
            </a:r>
            <a:r>
              <a:rPr lang="en-US" altLang="ko-KR" sz="1600" dirty="0">
                <a:solidFill>
                  <a:srgbClr val="FF494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16px</a:t>
            </a:r>
          </a:p>
        </p:txBody>
      </p:sp>
    </p:spTree>
    <p:extLst>
      <p:ext uri="{BB962C8B-B14F-4D97-AF65-F5344CB8AC3E}">
        <p14:creationId xmlns:p14="http://schemas.microsoft.com/office/powerpoint/2010/main" val="2883234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C747F2-B057-495D-9A45-49C86E854590}"/>
              </a:ext>
            </a:extLst>
          </p:cNvPr>
          <p:cNvSpPr txBox="1"/>
          <p:nvPr/>
        </p:nvSpPr>
        <p:spPr>
          <a:xfrm>
            <a:off x="662474" y="264687"/>
            <a:ext cx="24611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px</a:t>
            </a:r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400" b="1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단위</a:t>
            </a:r>
            <a:r>
              <a:rPr lang="ko-KR" altLang="en-US" sz="2400" b="1" dirty="0">
                <a:solidFill>
                  <a:srgbClr val="2162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908B28-4145-4D43-8E85-E88F3AF94247}"/>
              </a:ext>
            </a:extLst>
          </p:cNvPr>
          <p:cNvSpPr/>
          <p:nvPr/>
        </p:nvSpPr>
        <p:spPr>
          <a:xfrm>
            <a:off x="9909" y="1301529"/>
            <a:ext cx="6371226" cy="1569660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&lt;span&gt;</a:t>
            </a:r>
            <a:r>
              <a:rPr lang="en-US" altLang="ko-KR" sz="24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hello_px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&lt;/span&gt;&lt;</a:t>
            </a:r>
            <a:r>
              <a:rPr lang="en-US" altLang="ko-KR" sz="24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&lt;span id="em1"&gt;hello_1em&lt;/span&gt;&lt;</a:t>
            </a:r>
            <a:r>
              <a:rPr lang="en-US" altLang="ko-KR" sz="24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&lt;span id="em2"&gt;hello_1.5em&lt;/span&gt;&lt;</a:t>
            </a:r>
            <a:r>
              <a:rPr lang="en-US" altLang="ko-KR" sz="24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&lt;span id="em3"&gt;hello_2em&lt;/span&gt;&lt;</a:t>
            </a:r>
            <a:r>
              <a:rPr lang="en-US" altLang="ko-KR" sz="24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316628E-E46B-44CD-848E-78F71F1A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29" y="3731280"/>
            <a:ext cx="3805240" cy="289586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243F9B-05F9-401D-9572-9BEC31015122}"/>
              </a:ext>
            </a:extLst>
          </p:cNvPr>
          <p:cNvCxnSpPr/>
          <p:nvPr/>
        </p:nvCxnSpPr>
        <p:spPr>
          <a:xfrm flipH="1">
            <a:off x="-65964" y="3446367"/>
            <a:ext cx="6371226" cy="0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9E3A2D-947E-4FCC-BD8D-E2EF15CC1493}"/>
              </a:ext>
            </a:extLst>
          </p:cNvPr>
          <p:cNvCxnSpPr>
            <a:cxnSpLocks/>
          </p:cNvCxnSpPr>
          <p:nvPr/>
        </p:nvCxnSpPr>
        <p:spPr>
          <a:xfrm flipH="1">
            <a:off x="6381135" y="845574"/>
            <a:ext cx="1" cy="6012426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3BC53B-D2BE-42FA-BE5A-CE9EA6637F5F}"/>
              </a:ext>
            </a:extLst>
          </p:cNvPr>
          <p:cNvSpPr txBox="1"/>
          <p:nvPr/>
        </p:nvSpPr>
        <p:spPr>
          <a:xfrm>
            <a:off x="6573457" y="1183889"/>
            <a:ext cx="468447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body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{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15px;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F5B0D-6BD5-4841-BB15-C471B3DD824F}"/>
              </a:ext>
            </a:extLst>
          </p:cNvPr>
          <p:cNvSpPr txBox="1"/>
          <p:nvPr/>
        </p:nvSpPr>
        <p:spPr>
          <a:xfrm>
            <a:off x="6573456" y="2504419"/>
            <a:ext cx="468447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#em1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1em;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E4F40-E44B-4921-BA79-E459DEAA239D}"/>
              </a:ext>
            </a:extLst>
          </p:cNvPr>
          <p:cNvSpPr txBox="1"/>
          <p:nvPr/>
        </p:nvSpPr>
        <p:spPr>
          <a:xfrm>
            <a:off x="6573463" y="3824949"/>
            <a:ext cx="468447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#em2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1.5em;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14036-838C-4FA9-9FC8-5F2F081FBCE9}"/>
              </a:ext>
            </a:extLst>
          </p:cNvPr>
          <p:cNvSpPr txBox="1"/>
          <p:nvPr/>
        </p:nvSpPr>
        <p:spPr>
          <a:xfrm>
            <a:off x="6573455" y="5145478"/>
            <a:ext cx="468447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#em3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2em;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384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40936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905D3-EBE0-48B1-94D2-535974227625}"/>
              </a:ext>
            </a:extLst>
          </p:cNvPr>
          <p:cNvSpPr txBox="1"/>
          <p:nvPr/>
        </p:nvSpPr>
        <p:spPr>
          <a:xfrm>
            <a:off x="1972004" y="1237565"/>
            <a:ext cx="2709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&lt;font&gt;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07C84-1325-4EDF-8FDF-6E6CCF1E60D1}"/>
              </a:ext>
            </a:extLst>
          </p:cNvPr>
          <p:cNvSpPr txBox="1"/>
          <p:nvPr/>
        </p:nvSpPr>
        <p:spPr>
          <a:xfrm>
            <a:off x="881470" y="3083118"/>
            <a:ext cx="22990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&lt;big&gt;</a:t>
            </a:r>
            <a:endParaRPr lang="en-US" altLang="ko-KR" sz="60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D7DE1-6928-45CC-BBE3-3851827CD604}"/>
              </a:ext>
            </a:extLst>
          </p:cNvPr>
          <p:cNvSpPr txBox="1"/>
          <p:nvPr/>
        </p:nvSpPr>
        <p:spPr>
          <a:xfrm>
            <a:off x="5760202" y="1704899"/>
            <a:ext cx="3575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&lt;center&gt;</a:t>
            </a:r>
            <a:endParaRPr lang="en-US" altLang="ko-KR" sz="60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BA9EB-8ACB-408A-B3FD-EC915869EE67}"/>
              </a:ext>
            </a:extLst>
          </p:cNvPr>
          <p:cNvSpPr txBox="1"/>
          <p:nvPr/>
        </p:nvSpPr>
        <p:spPr>
          <a:xfrm>
            <a:off x="3569934" y="2939414"/>
            <a:ext cx="3293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&lt;strike&gt;</a:t>
            </a:r>
            <a:endParaRPr lang="en-US" altLang="ko-KR" sz="60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472F9-248E-4E45-B10B-0AD7766EE30F}"/>
              </a:ext>
            </a:extLst>
          </p:cNvPr>
          <p:cNvSpPr txBox="1"/>
          <p:nvPr/>
        </p:nvSpPr>
        <p:spPr>
          <a:xfrm>
            <a:off x="1187663" y="4825465"/>
            <a:ext cx="3293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&lt;strike&gt;</a:t>
            </a:r>
            <a:endParaRPr lang="en-US" altLang="ko-KR" sz="60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96405-C50F-4CA7-9693-D5A88261966D}"/>
              </a:ext>
            </a:extLst>
          </p:cNvPr>
          <p:cNvSpPr txBox="1"/>
          <p:nvPr/>
        </p:nvSpPr>
        <p:spPr>
          <a:xfrm>
            <a:off x="4978386" y="4686965"/>
            <a:ext cx="1117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en-US" altLang="ko-KR" sz="8000" b="1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B7673-412B-47F6-A660-A27181E2888D}"/>
              </a:ext>
            </a:extLst>
          </p:cNvPr>
          <p:cNvSpPr txBox="1"/>
          <p:nvPr/>
        </p:nvSpPr>
        <p:spPr>
          <a:xfrm>
            <a:off x="6593386" y="4161969"/>
            <a:ext cx="5202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u="sng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</a:t>
            </a:r>
            <a:r>
              <a:rPr lang="ko-KR" altLang="en-US" sz="3600" u="sng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목적 의미가 훼손</a:t>
            </a:r>
            <a:r>
              <a:rPr lang="en-US" altLang="ko-KR" sz="3600" u="sng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</a:t>
            </a:r>
          </a:p>
          <a:p>
            <a:r>
              <a:rPr lang="ko-KR" altLang="en-US" sz="3600" u="sng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가독성 저하</a:t>
            </a:r>
            <a:r>
              <a:rPr lang="en-US" altLang="ko-KR" sz="3600" u="sng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  <a:endParaRPr lang="en-US" altLang="ko-KR" sz="3600" u="sng" dirty="0">
              <a:solidFill>
                <a:srgbClr val="FF451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25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C747F2-B057-495D-9A45-49C86E854590}"/>
              </a:ext>
            </a:extLst>
          </p:cNvPr>
          <p:cNvSpPr txBox="1"/>
          <p:nvPr/>
        </p:nvSpPr>
        <p:spPr>
          <a:xfrm>
            <a:off x="662474" y="264687"/>
            <a:ext cx="246112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px</a:t>
            </a:r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400" b="1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단위</a:t>
            </a:r>
            <a:r>
              <a:rPr lang="ko-KR" altLang="en-US" sz="2400" b="1" dirty="0">
                <a:solidFill>
                  <a:srgbClr val="2162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4688F4-4AB0-45FC-9096-FB8A3AE9ABBA}"/>
              </a:ext>
            </a:extLst>
          </p:cNvPr>
          <p:cNvSpPr/>
          <p:nvPr/>
        </p:nvSpPr>
        <p:spPr>
          <a:xfrm>
            <a:off x="442454" y="2336439"/>
            <a:ext cx="5368412" cy="2809039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&lt;div id=“div1”&gt;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&lt;div id=“div2”&gt;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&lt;div id=“div3”&gt;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크기는 몇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?&lt;/div&gt;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&lt;/div&gt;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&lt;/div&gt;</a:t>
            </a:r>
            <a:endParaRPr lang="ko-KR" altLang="en-US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18D682-9484-421C-AE17-1E678062F79D}"/>
              </a:ext>
            </a:extLst>
          </p:cNvPr>
          <p:cNvSpPr txBox="1"/>
          <p:nvPr/>
        </p:nvSpPr>
        <p:spPr>
          <a:xfrm>
            <a:off x="6573465" y="1183889"/>
            <a:ext cx="494994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body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{</a:t>
            </a:r>
          </a:p>
          <a:p>
            <a:r>
              <a:rPr lang="en-US" altLang="ko-KR" sz="28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10px;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DBBF5-99B0-4DBF-8E7B-4F61A9384446}"/>
              </a:ext>
            </a:extLst>
          </p:cNvPr>
          <p:cNvSpPr txBox="1"/>
          <p:nvPr/>
        </p:nvSpPr>
        <p:spPr>
          <a:xfrm>
            <a:off x="6573464" y="2504419"/>
            <a:ext cx="494994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#div1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28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2em;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037C7-39CA-4C35-9B3C-2AAF3A61C586}"/>
              </a:ext>
            </a:extLst>
          </p:cNvPr>
          <p:cNvSpPr txBox="1"/>
          <p:nvPr/>
        </p:nvSpPr>
        <p:spPr>
          <a:xfrm>
            <a:off x="6573471" y="3824949"/>
            <a:ext cx="494994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#div2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28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2em;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406A2-B1B5-456B-B585-6607B87CDA4D}"/>
              </a:ext>
            </a:extLst>
          </p:cNvPr>
          <p:cNvSpPr txBox="1"/>
          <p:nvPr/>
        </p:nvSpPr>
        <p:spPr>
          <a:xfrm>
            <a:off x="6573463" y="5145478"/>
            <a:ext cx="494994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#div3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28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2em;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26951F-38D6-4B0C-B199-358B8DA8BF77}"/>
              </a:ext>
            </a:extLst>
          </p:cNvPr>
          <p:cNvCxnSpPr>
            <a:cxnSpLocks/>
          </p:cNvCxnSpPr>
          <p:nvPr/>
        </p:nvCxnSpPr>
        <p:spPr>
          <a:xfrm flipH="1">
            <a:off x="6381135" y="845574"/>
            <a:ext cx="1" cy="6012426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046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C747F2-B057-495D-9A45-49C86E854590}"/>
              </a:ext>
            </a:extLst>
          </p:cNvPr>
          <p:cNvSpPr txBox="1"/>
          <p:nvPr/>
        </p:nvSpPr>
        <p:spPr>
          <a:xfrm>
            <a:off x="662474" y="264687"/>
            <a:ext cx="206024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rem 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단위</a:t>
            </a:r>
            <a:r>
              <a:rPr lang="ko-KR" altLang="en-US" sz="2400" b="1" dirty="0">
                <a:solidFill>
                  <a:srgbClr val="2162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26951F-38D6-4B0C-B199-358B8DA8BF77}"/>
              </a:ext>
            </a:extLst>
          </p:cNvPr>
          <p:cNvCxnSpPr>
            <a:cxnSpLocks/>
          </p:cNvCxnSpPr>
          <p:nvPr/>
        </p:nvCxnSpPr>
        <p:spPr>
          <a:xfrm flipH="1">
            <a:off x="6381135" y="845574"/>
            <a:ext cx="1" cy="6012426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08F285D-A455-1D72-3186-9D4D9890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50" y="1661866"/>
            <a:ext cx="4810796" cy="35342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AB5AD9-61FE-611E-9512-B8E5D984966B}"/>
              </a:ext>
            </a:extLst>
          </p:cNvPr>
          <p:cNvSpPr txBox="1"/>
          <p:nvPr/>
        </p:nvSpPr>
        <p:spPr>
          <a:xfrm>
            <a:off x="6923787" y="1486710"/>
            <a:ext cx="494994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body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{</a:t>
            </a:r>
          </a:p>
          <a:p>
            <a:r>
              <a:rPr lang="en-US" altLang="ko-KR" sz="28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15px;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DB5D57-54B0-137E-4EDF-FFC3B04C98A3}"/>
              </a:ext>
            </a:extLst>
          </p:cNvPr>
          <p:cNvSpPr txBox="1"/>
          <p:nvPr/>
        </p:nvSpPr>
        <p:spPr>
          <a:xfrm>
            <a:off x="6923786" y="2807240"/>
            <a:ext cx="494994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28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2em;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56B39-B3D5-0165-CB63-53A9C21E537E}"/>
              </a:ext>
            </a:extLst>
          </p:cNvPr>
          <p:cNvSpPr txBox="1"/>
          <p:nvPr/>
        </p:nvSpPr>
        <p:spPr>
          <a:xfrm>
            <a:off x="6923793" y="4127770"/>
            <a:ext cx="4949942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.size 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28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font-size: 2rem;</a:t>
            </a:r>
          </a:p>
          <a:p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3635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폰트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4FA90-9282-4491-B681-247F32D7686F}"/>
              </a:ext>
            </a:extLst>
          </p:cNvPr>
          <p:cNvSpPr txBox="1"/>
          <p:nvPr/>
        </p:nvSpPr>
        <p:spPr>
          <a:xfrm>
            <a:off x="3148317" y="1098799"/>
            <a:ext cx="9043256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879977-D3E9-43DA-831C-D48B0205040A}"/>
              </a:ext>
            </a:extLst>
          </p:cNvPr>
          <p:cNvSpPr/>
          <p:nvPr/>
        </p:nvSpPr>
        <p:spPr>
          <a:xfrm>
            <a:off x="3148317" y="2058628"/>
            <a:ext cx="9043256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요소가 화면에 보이는 방식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23C700-58E9-4CCA-A230-71E73485AB8D}"/>
              </a:ext>
            </a:extLst>
          </p:cNvPr>
          <p:cNvGraphicFramePr>
            <a:graphicFrameLocks noGrp="1"/>
          </p:cNvGraphicFramePr>
          <p:nvPr/>
        </p:nvGraphicFramePr>
        <p:xfrm>
          <a:off x="4673889" y="2710680"/>
          <a:ext cx="6057881" cy="2988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3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color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글자색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3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letter-spaceing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글자 사이 간격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328111"/>
                  </a:ext>
                </a:extLst>
              </a:tr>
              <a:tr h="42033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line-height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줄 높이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3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text-align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정렬방식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530153"/>
                  </a:ext>
                </a:extLst>
              </a:tr>
              <a:tr h="42033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text-decoration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텍스트에 선 지정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275621"/>
                  </a:ext>
                </a:extLst>
              </a:tr>
              <a:tr h="42033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0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text-shadow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텍스트에 그림자 지정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04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758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97478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font &amp; text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A0752-94E2-440A-9842-CA1FD8039361}"/>
              </a:ext>
            </a:extLst>
          </p:cNvPr>
          <p:cNvSpPr txBox="1"/>
          <p:nvPr/>
        </p:nvSpPr>
        <p:spPr>
          <a:xfrm>
            <a:off x="2805408" y="3282619"/>
            <a:ext cx="6647975" cy="646331"/>
          </a:xfrm>
          <a:prstGeom prst="rect">
            <a:avLst/>
          </a:prstGeom>
          <a:noFill/>
          <a:ln>
            <a:solidFill>
              <a:srgbClr val="FF4519"/>
            </a:solidFill>
          </a:ln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아래와 같은 페이지를 만드시오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9B99E-2711-4923-9B21-21BA1B7C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45" y="2529984"/>
            <a:ext cx="9715500" cy="3409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4D7811-EF86-472A-A42C-2DC18599E3B0}"/>
              </a:ext>
            </a:extLst>
          </p:cNvPr>
          <p:cNvSpPr/>
          <p:nvPr/>
        </p:nvSpPr>
        <p:spPr>
          <a:xfrm>
            <a:off x="2350042" y="2631956"/>
            <a:ext cx="7650606" cy="553633"/>
          </a:xfrm>
          <a:prstGeom prst="rect">
            <a:avLst/>
          </a:prstGeom>
          <a:noFill/>
          <a:ln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981E8E-5B2D-41C6-A58E-8286C46DE2BE}"/>
              </a:ext>
            </a:extLst>
          </p:cNvPr>
          <p:cNvSpPr/>
          <p:nvPr/>
        </p:nvSpPr>
        <p:spPr>
          <a:xfrm>
            <a:off x="1636167" y="3576038"/>
            <a:ext cx="9057499" cy="553633"/>
          </a:xfrm>
          <a:prstGeom prst="rect">
            <a:avLst/>
          </a:prstGeom>
          <a:noFill/>
          <a:ln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756CA0-0A59-461E-836D-1090E5595C06}"/>
              </a:ext>
            </a:extLst>
          </p:cNvPr>
          <p:cNvSpPr/>
          <p:nvPr/>
        </p:nvSpPr>
        <p:spPr>
          <a:xfrm>
            <a:off x="2656573" y="4384423"/>
            <a:ext cx="7141946" cy="553633"/>
          </a:xfrm>
          <a:prstGeom prst="rect">
            <a:avLst/>
          </a:prstGeom>
          <a:noFill/>
          <a:ln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C920FE-3E1A-4DBF-8930-2752D097AC86}"/>
              </a:ext>
            </a:extLst>
          </p:cNvPr>
          <p:cNvSpPr/>
          <p:nvPr/>
        </p:nvSpPr>
        <p:spPr>
          <a:xfrm>
            <a:off x="3744227" y="5287457"/>
            <a:ext cx="4957011" cy="553633"/>
          </a:xfrm>
          <a:prstGeom prst="rect">
            <a:avLst/>
          </a:prstGeom>
          <a:noFill/>
          <a:ln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1C4D2-52CF-4D32-9A81-E61339949F1F}"/>
              </a:ext>
            </a:extLst>
          </p:cNvPr>
          <p:cNvSpPr/>
          <p:nvPr/>
        </p:nvSpPr>
        <p:spPr>
          <a:xfrm>
            <a:off x="1298345" y="2520499"/>
            <a:ext cx="9715500" cy="3402183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EDB6-A306-4E2E-87FD-F57EE37521CA}"/>
              </a:ext>
            </a:extLst>
          </p:cNvPr>
          <p:cNvSpPr txBox="1"/>
          <p:nvPr/>
        </p:nvSpPr>
        <p:spPr>
          <a:xfrm>
            <a:off x="1048739" y="1261116"/>
            <a:ext cx="1016131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문장들은 각각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태그로 구성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덮는 태그 지정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태그는 가운데정렬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err="1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줄높이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50px</a:t>
            </a:r>
          </a:p>
        </p:txBody>
      </p:sp>
    </p:spTree>
    <p:extLst>
      <p:ext uri="{BB962C8B-B14F-4D97-AF65-F5344CB8AC3E}">
        <p14:creationId xmlns:p14="http://schemas.microsoft.com/office/powerpoint/2010/main" val="422224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그룹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A6B254-BBF0-4181-8CB3-0D698E7F5435}"/>
              </a:ext>
            </a:extLst>
          </p:cNvPr>
          <p:cNvSpPr txBox="1"/>
          <p:nvPr/>
        </p:nvSpPr>
        <p:spPr>
          <a:xfrm>
            <a:off x="3148315" y="230021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그룹 선택자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B0CD08-D1E7-4F7A-AB50-F6AE42913528}"/>
              </a:ext>
            </a:extLst>
          </p:cNvPr>
          <p:cNvSpPr/>
          <p:nvPr/>
        </p:nvSpPr>
        <p:spPr>
          <a:xfrm>
            <a:off x="3148315" y="346632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요소들을 콤마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(,)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구분하여 요소 선택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7707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그룹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B0CD08-D1E7-4F7A-AB50-F6AE42913528}"/>
              </a:ext>
            </a:extLst>
          </p:cNvPr>
          <p:cNvSpPr/>
          <p:nvPr/>
        </p:nvSpPr>
        <p:spPr>
          <a:xfrm>
            <a:off x="4862856" y="2029407"/>
            <a:ext cx="5757034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h1, span, li{</a:t>
            </a:r>
          </a:p>
          <a:p>
            <a:pPr lvl="0">
              <a:defRPr lang="ko-KR" altLang="en-US"/>
            </a:pPr>
            <a:r>
              <a:rPr lang="en-US" altLang="ko-KR" sz="4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color: blue;</a:t>
            </a:r>
          </a:p>
          <a:p>
            <a:pPr lvl="0">
              <a:defRPr lang="ko-KR" altLang="en-US"/>
            </a:pPr>
            <a:r>
              <a:rPr lang="en-US" altLang="ko-KR" sz="4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font-size:50px;</a:t>
            </a:r>
          </a:p>
          <a:p>
            <a:pPr lvl="0">
              <a:defRPr lang="ko-KR" altLang="en-US"/>
            </a:pPr>
            <a:r>
              <a:rPr lang="en-US" altLang="ko-KR" sz="40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en-US" altLang="ko-KR" sz="40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3FB1EE-78CA-49C7-B907-FE4D2E23988D}"/>
              </a:ext>
            </a:extLst>
          </p:cNvPr>
          <p:cNvSpPr/>
          <p:nvPr/>
        </p:nvSpPr>
        <p:spPr>
          <a:xfrm>
            <a:off x="5478723" y="2397967"/>
            <a:ext cx="326571" cy="326571"/>
          </a:xfrm>
          <a:prstGeom prst="rect">
            <a:avLst/>
          </a:prstGeom>
          <a:noFill/>
          <a:ln w="38100">
            <a:solidFill>
              <a:srgbClr val="098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502D35-6EE5-4C5A-AA4B-A8BA9FF23892}"/>
              </a:ext>
            </a:extLst>
          </p:cNvPr>
          <p:cNvSpPr/>
          <p:nvPr/>
        </p:nvSpPr>
        <p:spPr>
          <a:xfrm>
            <a:off x="6881425" y="2397967"/>
            <a:ext cx="326571" cy="326571"/>
          </a:xfrm>
          <a:prstGeom prst="rect">
            <a:avLst/>
          </a:prstGeom>
          <a:noFill/>
          <a:ln w="38100">
            <a:solidFill>
              <a:srgbClr val="098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66423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r>
              <a:rPr lang="ko-KR" altLang="en-US" sz="2400" b="1" dirty="0">
                <a:solidFill>
                  <a:srgbClr val="2162A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F40A7-4FD7-4A2E-9854-EC32DD3B9030}"/>
              </a:ext>
            </a:extLst>
          </p:cNvPr>
          <p:cNvSpPr txBox="1"/>
          <p:nvPr/>
        </p:nvSpPr>
        <p:spPr>
          <a:xfrm>
            <a:off x="427710" y="1028138"/>
            <a:ext cx="5107851" cy="56323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&lt;div&gt;</a:t>
            </a:r>
          </a:p>
          <a:p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&lt;h1&gt;header&lt;/h1&gt;</a:t>
            </a:r>
          </a:p>
          <a:p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&lt;/div&gt;</a:t>
            </a:r>
          </a:p>
          <a:p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&lt;div&gt;</a:t>
            </a:r>
          </a:p>
          <a:p>
            <a:pPr lvl="1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ul</a:t>
            </a:r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lvl="2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&lt;li&gt;item1&lt;/li&gt;</a:t>
            </a:r>
          </a:p>
          <a:p>
            <a:pPr lvl="2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&lt;li&gt;item2&lt;/li&gt;</a:t>
            </a:r>
          </a:p>
          <a:p>
            <a:pPr lvl="2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&lt;li&gt;item3&lt;/li&gt;</a:t>
            </a:r>
          </a:p>
          <a:p>
            <a:pPr lvl="1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ul</a:t>
            </a:r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&lt;/div&gt;</a:t>
            </a:r>
          </a:p>
          <a:p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&lt;div&gt;</a:t>
            </a:r>
          </a:p>
          <a:p>
            <a:pPr lvl="1"/>
            <a:r>
              <a:rPr lang="pt-BR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 id="fax_num"&gt;022-234-5679&lt;/div&gt;</a:t>
            </a:r>
          </a:p>
          <a:p>
            <a:pPr lvl="1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&lt;div&gt;</a:t>
            </a:r>
            <a:r>
              <a:rPr lang="ko-KR" altLang="en-US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사업자 번호 </a:t>
            </a:r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10-255-345-111&lt;/div&gt;</a:t>
            </a:r>
            <a:endParaRPr lang="pt-BR" altLang="ko-KR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&lt;div&gt;</a:t>
            </a:r>
            <a:r>
              <a:rPr lang="ko-KR" altLang="en-US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광주광역시 북구 </a:t>
            </a:r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</a:t>
            </a:r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&lt;/div&gt;</a:t>
            </a:r>
          </a:p>
          <a:p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&lt;/div&gt;</a:t>
            </a:r>
          </a:p>
          <a:p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ul</a:t>
            </a:r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&lt;li&gt;item4&lt;/li&gt;</a:t>
            </a:r>
          </a:p>
          <a:p>
            <a:pPr lvl="1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&lt;li&gt;item5&lt;/li&gt;</a:t>
            </a:r>
          </a:p>
          <a:p>
            <a:pPr lvl="1"/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&lt;li&gt;item6&lt;/li&gt;</a:t>
            </a:r>
          </a:p>
          <a:p>
            <a:r>
              <a:rPr lang="en-US" altLang="ko-KR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&lt;/</a:t>
            </a:r>
            <a:r>
              <a:rPr lang="en-US" altLang="ko-KR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ul</a:t>
            </a:r>
            <a:r>
              <a:rPr lang="en-US" altLang="ko-KR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B2DB0-B304-43C7-ACA2-FBB7BD1C97E2}"/>
              </a:ext>
            </a:extLst>
          </p:cNvPr>
          <p:cNvSpPr txBox="1"/>
          <p:nvPr/>
        </p:nvSpPr>
        <p:spPr>
          <a:xfrm>
            <a:off x="4167598" y="1326941"/>
            <a:ext cx="677961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h1</a:t>
            </a: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요소의 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크기를 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50px</a:t>
            </a: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스타일 지정하시오</a:t>
            </a:r>
            <a:endParaRPr lang="en-US" altLang="ko-KR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C89049-EC36-4B68-9FA5-F57457F7BE6C}"/>
              </a:ext>
            </a:extLst>
          </p:cNvPr>
          <p:cNvSpPr/>
          <p:nvPr/>
        </p:nvSpPr>
        <p:spPr>
          <a:xfrm>
            <a:off x="4167597" y="1970870"/>
            <a:ext cx="7918386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div</a:t>
            </a: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 내</a:t>
            </a:r>
            <a:r>
              <a:rPr lang="en-US" altLang="ko-KR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li</a:t>
            </a: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요소의 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글자를 </a:t>
            </a: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빨간색으로 스타일 지정하시오</a:t>
            </a:r>
            <a:endParaRPr lang="en-US" altLang="ko-KR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D59BA2-63D4-4E50-A6B3-8E0E87BC5F82}"/>
              </a:ext>
            </a:extLst>
          </p:cNvPr>
          <p:cNvSpPr/>
          <p:nvPr/>
        </p:nvSpPr>
        <p:spPr>
          <a:xfrm>
            <a:off x="4180849" y="2631061"/>
            <a:ext cx="6176691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사업자 번호를 </a:t>
            </a: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파란색으로 스타일 지정하시오</a:t>
            </a:r>
            <a:endParaRPr lang="en-US" altLang="ko-KR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596713-D677-4E95-85DD-F7F3EE9D6961}"/>
              </a:ext>
            </a:extLst>
          </p:cNvPr>
          <p:cNvSpPr/>
          <p:nvPr/>
        </p:nvSpPr>
        <p:spPr>
          <a:xfrm>
            <a:off x="4180849" y="3291252"/>
            <a:ext cx="7095212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팩스 번호의 배경색을 주황색으로 스타일 지정하시오</a:t>
            </a:r>
            <a:endParaRPr lang="en-US" altLang="ko-KR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02129F-911C-4912-8544-5258241E5940}"/>
              </a:ext>
            </a:extLst>
          </p:cNvPr>
          <p:cNvCxnSpPr/>
          <p:nvPr/>
        </p:nvCxnSpPr>
        <p:spPr>
          <a:xfrm>
            <a:off x="877824" y="1621536"/>
            <a:ext cx="1828800" cy="0"/>
          </a:xfrm>
          <a:prstGeom prst="line">
            <a:avLst/>
          </a:prstGeom>
          <a:ln w="38100">
            <a:solidFill>
              <a:srgbClr val="FF45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00EDAA-8F87-446F-9631-6B7A4B0FD322}"/>
              </a:ext>
            </a:extLst>
          </p:cNvPr>
          <p:cNvSpPr/>
          <p:nvPr/>
        </p:nvSpPr>
        <p:spPr>
          <a:xfrm>
            <a:off x="1341120" y="2432535"/>
            <a:ext cx="1609344" cy="858698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5EE978-E2E5-47BF-9D1A-5CCDAB8A790C}"/>
              </a:ext>
            </a:extLst>
          </p:cNvPr>
          <p:cNvCxnSpPr/>
          <p:nvPr/>
        </p:nvCxnSpPr>
        <p:spPr>
          <a:xfrm>
            <a:off x="1527424" y="4639056"/>
            <a:ext cx="3126496" cy="0"/>
          </a:xfrm>
          <a:prstGeom prst="line">
            <a:avLst/>
          </a:prstGeom>
          <a:ln w="38100">
            <a:solidFill>
              <a:srgbClr val="FF45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0251D7A-F9B4-41A9-B947-EED77D05E498}"/>
              </a:ext>
            </a:extLst>
          </p:cNvPr>
          <p:cNvCxnSpPr/>
          <p:nvPr/>
        </p:nvCxnSpPr>
        <p:spPr>
          <a:xfrm>
            <a:off x="2921692" y="4352544"/>
            <a:ext cx="1740040" cy="0"/>
          </a:xfrm>
          <a:prstGeom prst="line">
            <a:avLst/>
          </a:prstGeom>
          <a:ln w="38100">
            <a:solidFill>
              <a:srgbClr val="FF45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41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반응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B2A11-DD08-4B0B-80BF-2C20AFB55896}"/>
              </a:ext>
            </a:extLst>
          </p:cNvPr>
          <p:cNvSpPr txBox="1"/>
          <p:nvPr/>
        </p:nvSpPr>
        <p:spPr>
          <a:xfrm>
            <a:off x="3148315" y="1787035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반응 선택자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C70346-F3DF-4221-85E9-802131422641}"/>
              </a:ext>
            </a:extLst>
          </p:cNvPr>
          <p:cNvSpPr/>
          <p:nvPr/>
        </p:nvSpPr>
        <p:spPr>
          <a:xfrm>
            <a:off x="3148315" y="2746864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반응으로 생성되는 특정한 상태를 선택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9065F71-5281-478B-A993-833E98296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28189"/>
              </p:ext>
            </p:extLst>
          </p:nvPr>
        </p:nvGraphicFramePr>
        <p:xfrm>
          <a:off x="4664597" y="3398916"/>
          <a:ext cx="6061561" cy="2029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선택자형태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:active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마우스로 클릭할 때 선택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:hover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마우스를 올린 태그를 선택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7194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40001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반응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선택자 실습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D546FD-486E-4D5A-A49C-C696A4C30F4E}"/>
              </a:ext>
            </a:extLst>
          </p:cNvPr>
          <p:cNvSpPr/>
          <p:nvPr/>
        </p:nvSpPr>
        <p:spPr>
          <a:xfrm>
            <a:off x="3582820" y="3288389"/>
            <a:ext cx="8221143" cy="11470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Q1.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마우스 올리면 텍스트 색깔이 노란색으로 변하게 </a:t>
            </a:r>
            <a:r>
              <a:rPr lang="ko-KR" altLang="en-US" sz="24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하시오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Q2.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텍스트를 클릭하면 색깔이 빨간색으로 변하게 </a:t>
            </a:r>
            <a:r>
              <a:rPr lang="ko-KR" altLang="en-US" sz="24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하시오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4BBF46-F711-49F4-9D73-496924AB853B}"/>
              </a:ext>
            </a:extLst>
          </p:cNvPr>
          <p:cNvGrpSpPr/>
          <p:nvPr/>
        </p:nvGrpSpPr>
        <p:grpSpPr>
          <a:xfrm>
            <a:off x="4243993" y="1692378"/>
            <a:ext cx="6898796" cy="1200329"/>
            <a:chOff x="4202958" y="1123806"/>
            <a:chExt cx="6898796" cy="12003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083F505-6468-46D3-8BD6-8825DBDF550D}"/>
                </a:ext>
              </a:extLst>
            </p:cNvPr>
            <p:cNvSpPr/>
            <p:nvPr/>
          </p:nvSpPr>
          <p:spPr>
            <a:xfrm>
              <a:off x="4352368" y="1123806"/>
              <a:ext cx="6599976" cy="1200329"/>
            </a:xfrm>
            <a:prstGeom prst="rect">
              <a:avLst/>
            </a:prstGeom>
            <a:solidFill>
              <a:srgbClr val="098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BDC0C3-D86A-495C-B855-8956DEF49D3C}"/>
                </a:ext>
              </a:extLst>
            </p:cNvPr>
            <p:cNvSpPr/>
            <p:nvPr/>
          </p:nvSpPr>
          <p:spPr>
            <a:xfrm>
              <a:off x="4202958" y="1308472"/>
              <a:ext cx="6898796" cy="830997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&lt;div&gt;Hello CSS&lt;/div&gt;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67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공간분할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태그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E888D-6973-4E78-AE27-5BCA234F6C1C}"/>
              </a:ext>
            </a:extLst>
          </p:cNvPr>
          <p:cNvSpPr txBox="1"/>
          <p:nvPr/>
        </p:nvSpPr>
        <p:spPr>
          <a:xfrm>
            <a:off x="3148315" y="2309744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공간분할태그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89F9AC-5BAE-456D-A057-6C6BA546B608}"/>
              </a:ext>
            </a:extLst>
          </p:cNvPr>
          <p:cNvSpPr/>
          <p:nvPr/>
        </p:nvSpPr>
        <p:spPr>
          <a:xfrm>
            <a:off x="3148315" y="3475846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경계를 분할하거나 영역을 나눌 때 사용하는 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390C46-E95C-40A6-82A3-8FDA7F9AE54A}"/>
              </a:ext>
            </a:extLst>
          </p:cNvPr>
          <p:cNvSpPr/>
          <p:nvPr/>
        </p:nvSpPr>
        <p:spPr>
          <a:xfrm>
            <a:off x="3148315" y="407256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&lt;div&gt;,&lt;p&gt;,&lt;span&gt;</a:t>
            </a:r>
          </a:p>
        </p:txBody>
      </p:sp>
    </p:spTree>
    <p:extLst>
      <p:ext uri="{BB962C8B-B14F-4D97-AF65-F5344CB8AC3E}">
        <p14:creationId xmlns:p14="http://schemas.microsoft.com/office/powerpoint/2010/main" val="362484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40936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23E16B-C12F-45FD-AC5F-7CDFDACE75EC}"/>
              </a:ext>
            </a:extLst>
          </p:cNvPr>
          <p:cNvGrpSpPr/>
          <p:nvPr/>
        </p:nvGrpSpPr>
        <p:grpSpPr>
          <a:xfrm>
            <a:off x="3875803" y="1497142"/>
            <a:ext cx="4440395" cy="4440394"/>
            <a:chOff x="3882171" y="1837842"/>
            <a:chExt cx="4440395" cy="444039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8D87CDF-034D-4EB0-A973-082A6EE08DA7}"/>
                </a:ext>
              </a:extLst>
            </p:cNvPr>
            <p:cNvSpPr/>
            <p:nvPr/>
          </p:nvSpPr>
          <p:spPr>
            <a:xfrm>
              <a:off x="3882171" y="1837842"/>
              <a:ext cx="4440395" cy="444039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C05844-7446-4F58-8112-C891D15F87C4}"/>
                </a:ext>
              </a:extLst>
            </p:cNvPr>
            <p:cNvSpPr txBox="1"/>
            <p:nvPr/>
          </p:nvSpPr>
          <p:spPr>
            <a:xfrm>
              <a:off x="4858277" y="2336689"/>
              <a:ext cx="248818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rgbClr val="0984E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HTML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1D009D-1781-438D-B433-55DBF47EA89D}"/>
                </a:ext>
              </a:extLst>
            </p:cNvPr>
            <p:cNvSpPr txBox="1"/>
            <p:nvPr/>
          </p:nvSpPr>
          <p:spPr>
            <a:xfrm>
              <a:off x="4421928" y="3600750"/>
              <a:ext cx="24224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>
                  <a:solidFill>
                    <a:srgbClr val="0984E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정보표현</a:t>
              </a:r>
              <a:endParaRPr lang="en-US" altLang="ko-KR" sz="48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B1D07A-C848-45D6-8F12-2D9F2A229E37}"/>
                </a:ext>
              </a:extLst>
            </p:cNvPr>
            <p:cNvSpPr txBox="1"/>
            <p:nvPr/>
          </p:nvSpPr>
          <p:spPr>
            <a:xfrm>
              <a:off x="5684429" y="4606584"/>
              <a:ext cx="1863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>
                  <a:solidFill>
                    <a:srgbClr val="0984E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디자인</a:t>
              </a:r>
              <a:endParaRPr lang="en-US" altLang="ko-KR" sz="48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FAD404-B4D2-493D-9FDC-9FC80058A2AC}"/>
              </a:ext>
            </a:extLst>
          </p:cNvPr>
          <p:cNvGrpSpPr/>
          <p:nvPr/>
        </p:nvGrpSpPr>
        <p:grpSpPr>
          <a:xfrm>
            <a:off x="6838018" y="1945748"/>
            <a:ext cx="3669748" cy="3669747"/>
            <a:chOff x="-4585644" y="2580131"/>
            <a:chExt cx="3669748" cy="366974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F2D389E-50A2-43A2-9BE9-034231BBDCD3}"/>
                </a:ext>
              </a:extLst>
            </p:cNvPr>
            <p:cNvSpPr/>
            <p:nvPr/>
          </p:nvSpPr>
          <p:spPr>
            <a:xfrm>
              <a:off x="-4585644" y="2580131"/>
              <a:ext cx="3669748" cy="366974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5DE072-4F14-443A-8D72-0EEBD556EC94}"/>
                </a:ext>
              </a:extLst>
            </p:cNvPr>
            <p:cNvSpPr txBox="1"/>
            <p:nvPr/>
          </p:nvSpPr>
          <p:spPr>
            <a:xfrm>
              <a:off x="-3651818" y="3193485"/>
              <a:ext cx="180209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rgbClr val="0984E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FB5E1B-B704-4EA3-8308-8574E8509148}"/>
                </a:ext>
              </a:extLst>
            </p:cNvPr>
            <p:cNvSpPr txBox="1"/>
            <p:nvPr/>
          </p:nvSpPr>
          <p:spPr>
            <a:xfrm>
              <a:off x="-3682275" y="4649416"/>
              <a:ext cx="18630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>
                  <a:solidFill>
                    <a:srgbClr val="0984E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디자인</a:t>
              </a:r>
              <a:endParaRPr lang="en-US" altLang="ko-KR" sz="48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052BD9-D790-4B97-ABC4-262E7228466E}"/>
              </a:ext>
            </a:extLst>
          </p:cNvPr>
          <p:cNvGrpSpPr/>
          <p:nvPr/>
        </p:nvGrpSpPr>
        <p:grpSpPr>
          <a:xfrm>
            <a:off x="1612162" y="1945748"/>
            <a:ext cx="3669748" cy="3669747"/>
            <a:chOff x="-1157187" y="2580131"/>
            <a:chExt cx="3669748" cy="3669747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2A5BF55-3F25-442E-AD5B-08A63CC5B2B4}"/>
                </a:ext>
              </a:extLst>
            </p:cNvPr>
            <p:cNvSpPr/>
            <p:nvPr/>
          </p:nvSpPr>
          <p:spPr>
            <a:xfrm>
              <a:off x="-1157187" y="2580131"/>
              <a:ext cx="3669748" cy="366974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44480-E5D1-4559-895A-78F6495E1530}"/>
                </a:ext>
              </a:extLst>
            </p:cNvPr>
            <p:cNvSpPr txBox="1"/>
            <p:nvPr/>
          </p:nvSpPr>
          <p:spPr>
            <a:xfrm>
              <a:off x="-566403" y="3193485"/>
              <a:ext cx="248818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>
                  <a:solidFill>
                    <a:srgbClr val="FF45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HTML</a:t>
              </a:r>
              <a:endParaRPr lang="en-US" altLang="ko-KR" sz="66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080D9C-B51E-4A1F-A066-43155135F189}"/>
                </a:ext>
              </a:extLst>
            </p:cNvPr>
            <p:cNvSpPr txBox="1"/>
            <p:nvPr/>
          </p:nvSpPr>
          <p:spPr>
            <a:xfrm>
              <a:off x="-533542" y="4649416"/>
              <a:ext cx="24224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>
                  <a:solidFill>
                    <a:srgbClr val="FF45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정보표현</a:t>
              </a:r>
              <a:endParaRPr lang="en-US" altLang="ko-KR" sz="4800" dirty="0">
                <a:solidFill>
                  <a:srgbClr val="FF45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07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683474" cy="230832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div</a:t>
            </a:r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영역</a:t>
            </a:r>
            <a:endParaRPr lang="en-US" altLang="ko-KR" sz="3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분할</a:t>
            </a:r>
            <a:endParaRPr lang="ko-KR" altLang="en-US" sz="3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800456-10DF-4CC7-976C-1D2FB571F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24" y="448030"/>
            <a:ext cx="6788779" cy="59619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F5A97A2-A4F5-4AE8-885B-B4975A4DDC52}"/>
              </a:ext>
            </a:extLst>
          </p:cNvPr>
          <p:cNvSpPr/>
          <p:nvPr/>
        </p:nvSpPr>
        <p:spPr>
          <a:xfrm>
            <a:off x="4183824" y="448030"/>
            <a:ext cx="6788779" cy="135219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9A1B2-349E-4B2D-9F25-7B36E29A4E25}"/>
              </a:ext>
            </a:extLst>
          </p:cNvPr>
          <p:cNvSpPr/>
          <p:nvPr/>
        </p:nvSpPr>
        <p:spPr>
          <a:xfrm>
            <a:off x="4183824" y="1800225"/>
            <a:ext cx="6788779" cy="4609746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5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문단분할</a:t>
            </a:r>
            <a:endParaRPr lang="ko-KR" altLang="en-US" sz="3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ACDA7-C406-4D40-BD83-3C63F1C6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70" y="212271"/>
            <a:ext cx="3191320" cy="65064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8F809A-4ABE-4057-987F-E8EB2420F8BC}"/>
              </a:ext>
            </a:extLst>
          </p:cNvPr>
          <p:cNvSpPr/>
          <p:nvPr/>
        </p:nvSpPr>
        <p:spPr>
          <a:xfrm>
            <a:off x="6029217" y="2819400"/>
            <a:ext cx="927414" cy="400050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B61C09-05F5-4C52-A6F5-6343E23F3369}"/>
              </a:ext>
            </a:extLst>
          </p:cNvPr>
          <p:cNvSpPr/>
          <p:nvPr/>
        </p:nvSpPr>
        <p:spPr>
          <a:xfrm>
            <a:off x="6988223" y="2819400"/>
            <a:ext cx="927414" cy="400050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6E8709-4E9E-4574-A480-75B845372713}"/>
              </a:ext>
            </a:extLst>
          </p:cNvPr>
          <p:cNvSpPr/>
          <p:nvPr/>
        </p:nvSpPr>
        <p:spPr>
          <a:xfrm>
            <a:off x="7947229" y="2819400"/>
            <a:ext cx="927414" cy="400050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B097BC-22E2-4C56-8F28-CB5B573CF1C5}"/>
              </a:ext>
            </a:extLst>
          </p:cNvPr>
          <p:cNvSpPr/>
          <p:nvPr/>
        </p:nvSpPr>
        <p:spPr>
          <a:xfrm>
            <a:off x="6029217" y="4476750"/>
            <a:ext cx="927414" cy="400050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34691A-563E-42C4-A7B3-ED53426044A2}"/>
              </a:ext>
            </a:extLst>
          </p:cNvPr>
          <p:cNvSpPr/>
          <p:nvPr/>
        </p:nvSpPr>
        <p:spPr>
          <a:xfrm>
            <a:off x="6988223" y="4476750"/>
            <a:ext cx="927414" cy="400050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7EB756-5562-4019-BAD2-6D54D0405BFC}"/>
              </a:ext>
            </a:extLst>
          </p:cNvPr>
          <p:cNvSpPr/>
          <p:nvPr/>
        </p:nvSpPr>
        <p:spPr>
          <a:xfrm>
            <a:off x="7947229" y="4476750"/>
            <a:ext cx="927414" cy="400050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3D1467-1142-4A6D-9BA3-9258F73F0AED}"/>
              </a:ext>
            </a:extLst>
          </p:cNvPr>
          <p:cNvSpPr/>
          <p:nvPr/>
        </p:nvSpPr>
        <p:spPr>
          <a:xfrm>
            <a:off x="6029217" y="6143625"/>
            <a:ext cx="927414" cy="400050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AAE303-554C-46BD-829A-F7EC44918068}"/>
              </a:ext>
            </a:extLst>
          </p:cNvPr>
          <p:cNvSpPr/>
          <p:nvPr/>
        </p:nvSpPr>
        <p:spPr>
          <a:xfrm>
            <a:off x="6988223" y="6143625"/>
            <a:ext cx="927414" cy="400050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A124F7-1D0D-4C73-8CBB-7AFC45200EB4}"/>
              </a:ext>
            </a:extLst>
          </p:cNvPr>
          <p:cNvSpPr/>
          <p:nvPr/>
        </p:nvSpPr>
        <p:spPr>
          <a:xfrm>
            <a:off x="7947229" y="6143625"/>
            <a:ext cx="927414" cy="400050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9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2097049" cy="230832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span</a:t>
            </a:r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세부적인</a:t>
            </a:r>
            <a:endParaRPr lang="en-US" altLang="ko-KR" sz="3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스타일</a:t>
            </a:r>
            <a:endParaRPr lang="ko-KR" altLang="en-US" sz="3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30266C-F4DD-41DF-8B3F-B2FAB610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195" y="532130"/>
            <a:ext cx="6460584" cy="57937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AC120AA-0F23-423D-8066-9F119659177F}"/>
              </a:ext>
            </a:extLst>
          </p:cNvPr>
          <p:cNvSpPr/>
          <p:nvPr/>
        </p:nvSpPr>
        <p:spPr>
          <a:xfrm>
            <a:off x="4461386" y="418147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4D1150-4E84-4A7C-963A-6A59B5361328}"/>
              </a:ext>
            </a:extLst>
          </p:cNvPr>
          <p:cNvSpPr/>
          <p:nvPr/>
        </p:nvSpPr>
        <p:spPr>
          <a:xfrm>
            <a:off x="6026820" y="4181475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F383D8-CABA-421F-AD15-47BADA7FBC27}"/>
              </a:ext>
            </a:extLst>
          </p:cNvPr>
          <p:cNvSpPr/>
          <p:nvPr/>
        </p:nvSpPr>
        <p:spPr>
          <a:xfrm>
            <a:off x="7588814" y="418147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604520-F02A-4276-95F0-C492C2BE9D7E}"/>
              </a:ext>
            </a:extLst>
          </p:cNvPr>
          <p:cNvSpPr/>
          <p:nvPr/>
        </p:nvSpPr>
        <p:spPr>
          <a:xfrm>
            <a:off x="9128359" y="418147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57106D-EAF9-4BD0-82F0-2FAF70581BEB}"/>
              </a:ext>
            </a:extLst>
          </p:cNvPr>
          <p:cNvSpPr/>
          <p:nvPr/>
        </p:nvSpPr>
        <p:spPr>
          <a:xfrm>
            <a:off x="4493295" y="5953125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E7DF1E-A41D-413E-916C-B381621A611F}"/>
              </a:ext>
            </a:extLst>
          </p:cNvPr>
          <p:cNvSpPr/>
          <p:nvPr/>
        </p:nvSpPr>
        <p:spPr>
          <a:xfrm>
            <a:off x="6026820" y="5953125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A33F97-DFE9-4218-81BF-55ABDE39F9B9}"/>
              </a:ext>
            </a:extLst>
          </p:cNvPr>
          <p:cNvSpPr/>
          <p:nvPr/>
        </p:nvSpPr>
        <p:spPr>
          <a:xfrm>
            <a:off x="7588814" y="595312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E83BD7-A56A-4B46-A13B-9DA69C4B6125}"/>
              </a:ext>
            </a:extLst>
          </p:cNvPr>
          <p:cNvSpPr/>
          <p:nvPr/>
        </p:nvSpPr>
        <p:spPr>
          <a:xfrm>
            <a:off x="9128359" y="595312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6BFCBB-127C-4AC7-AE69-EDAFBE2A63C5}"/>
              </a:ext>
            </a:extLst>
          </p:cNvPr>
          <p:cNvSpPr/>
          <p:nvPr/>
        </p:nvSpPr>
        <p:spPr>
          <a:xfrm>
            <a:off x="5997968" y="2419350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2147AE-CEB6-4ADC-902A-814EF9DB782A}"/>
              </a:ext>
            </a:extLst>
          </p:cNvPr>
          <p:cNvSpPr/>
          <p:nvPr/>
        </p:nvSpPr>
        <p:spPr>
          <a:xfrm>
            <a:off x="7566130" y="2419350"/>
            <a:ext cx="1407444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BDB450-290A-457B-8944-27E9DC751EDA}"/>
              </a:ext>
            </a:extLst>
          </p:cNvPr>
          <p:cNvSpPr/>
          <p:nvPr/>
        </p:nvSpPr>
        <p:spPr>
          <a:xfrm>
            <a:off x="9144894" y="2419350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8795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요소는 사각형이란 사실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E81FC-5B8F-42FA-AA42-E87E60DB6060}"/>
              </a:ext>
            </a:extLst>
          </p:cNvPr>
          <p:cNvSpPr txBox="1"/>
          <p:nvPr/>
        </p:nvSpPr>
        <p:spPr>
          <a:xfrm>
            <a:off x="1252450" y="2089896"/>
            <a:ext cx="9687100" cy="1015663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60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요소는 </a:t>
            </a:r>
            <a:r>
              <a:rPr lang="ko-KR" altLang="en-US" sz="60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사각형</a:t>
            </a:r>
            <a:r>
              <a:rPr lang="ko-KR" altLang="en-US" sz="60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구성</a:t>
            </a:r>
            <a:r>
              <a:rPr lang="en-US" altLang="ko-KR" sz="60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1049-5901-45A1-A207-D4BFC01213A5}"/>
              </a:ext>
            </a:extLst>
          </p:cNvPr>
          <p:cNvSpPr txBox="1"/>
          <p:nvPr/>
        </p:nvSpPr>
        <p:spPr>
          <a:xfrm>
            <a:off x="1252450" y="3536567"/>
            <a:ext cx="9687100" cy="1323439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80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322147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4FA90-9282-4491-B681-247F32D7686F}"/>
              </a:ext>
            </a:extLst>
          </p:cNvPr>
          <p:cNvSpPr txBox="1"/>
          <p:nvPr/>
        </p:nvSpPr>
        <p:spPr>
          <a:xfrm>
            <a:off x="3148315" y="1518244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display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879977-D3E9-43DA-831C-D48B0205040A}"/>
              </a:ext>
            </a:extLst>
          </p:cNvPr>
          <p:cNvSpPr/>
          <p:nvPr/>
        </p:nvSpPr>
        <p:spPr>
          <a:xfrm>
            <a:off x="3148315" y="2478073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요소가 화면에 보이는 방식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123C700-58E9-4CCA-A230-71E73485A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70102"/>
              </p:ext>
            </p:extLst>
          </p:nvPr>
        </p:nvGraphicFramePr>
        <p:xfrm>
          <a:off x="4633375" y="3130125"/>
          <a:ext cx="6073135" cy="2482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2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1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block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block</a:t>
                      </a:r>
                      <a:r>
                        <a:rPr lang="ko-KR" altLang="en-US" sz="20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형식으로 지정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1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inline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inline</a:t>
                      </a: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형식으로 지정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32811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1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inline-block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inline-block</a:t>
                      </a: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형식으로 지정</a:t>
                      </a:r>
                      <a:endParaRPr lang="en-US" altLang="ko-KR" sz="20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none</a:t>
                      </a:r>
                      <a:endParaRPr lang="ko-KR" altLang="en-US" sz="20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화면에 보이지 않게 지정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275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381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82FF7-DF73-4430-B1CD-407FB30C919B}"/>
              </a:ext>
            </a:extLst>
          </p:cNvPr>
          <p:cNvSpPr txBox="1"/>
          <p:nvPr/>
        </p:nvSpPr>
        <p:spPr>
          <a:xfrm>
            <a:off x="3148315" y="230021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display:</a:t>
            </a:r>
            <a:r>
              <a:rPr lang="en-US" altLang="ko-KR" sz="4800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</a:t>
            </a:r>
            <a:endParaRPr lang="en-US" altLang="ko-KR" sz="48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DD7005-D328-426A-81DB-661E78D9E89A}"/>
              </a:ext>
            </a:extLst>
          </p:cNvPr>
          <p:cNvSpPr/>
          <p:nvPr/>
        </p:nvSpPr>
        <p:spPr>
          <a:xfrm>
            <a:off x="3148315" y="346632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페이지의 가로공간을 모두 차지하는 속성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2602EB-44B4-404E-8FEA-FCA063F6CF9B}"/>
              </a:ext>
            </a:extLst>
          </p:cNvPr>
          <p:cNvSpPr/>
          <p:nvPr/>
        </p:nvSpPr>
        <p:spPr>
          <a:xfrm>
            <a:off x="3148315" y="3989541"/>
            <a:ext cx="9043257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div, p, h1, ul, ol, table, …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181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3BE79-D0B2-4A86-BD5B-BD324F88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275" y="2734241"/>
            <a:ext cx="7747032" cy="2661074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2B5E7-FBF3-4DF2-911E-B0349B191467}"/>
              </a:ext>
            </a:extLst>
          </p:cNvPr>
          <p:cNvSpPr txBox="1"/>
          <p:nvPr/>
        </p:nvSpPr>
        <p:spPr>
          <a:xfrm>
            <a:off x="4253276" y="1645483"/>
            <a:ext cx="6627778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width, height, margin, padding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지정 가능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3501D-E438-4CEB-B904-E83F00C11CBB}"/>
              </a:ext>
            </a:extLst>
          </p:cNvPr>
          <p:cNvSpPr txBox="1"/>
          <p:nvPr/>
        </p:nvSpPr>
        <p:spPr>
          <a:xfrm>
            <a:off x="4261902" y="1189276"/>
            <a:ext cx="6627778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크기 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전체의 공간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차지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A5923-3783-4FBC-A692-7AE4A61B8F5E}"/>
              </a:ext>
            </a:extLst>
          </p:cNvPr>
          <p:cNvSpPr txBox="1"/>
          <p:nvPr/>
        </p:nvSpPr>
        <p:spPr>
          <a:xfrm>
            <a:off x="4261902" y="2107148"/>
            <a:ext cx="6627778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 내 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inline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요소를 포함할 수 있음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066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6E7EA-B2E5-4B29-BC20-6DFCA9FDEB2B}"/>
              </a:ext>
            </a:extLst>
          </p:cNvPr>
          <p:cNvSpPr txBox="1"/>
          <p:nvPr/>
        </p:nvSpPr>
        <p:spPr>
          <a:xfrm>
            <a:off x="3148315" y="230021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display:</a:t>
            </a:r>
            <a:r>
              <a:rPr lang="en-US" altLang="ko-KR" sz="4800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inline</a:t>
            </a:r>
            <a:endParaRPr lang="en-US" altLang="ko-KR" sz="48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D79921-54BC-487D-B065-896A71869469}"/>
              </a:ext>
            </a:extLst>
          </p:cNvPr>
          <p:cNvSpPr/>
          <p:nvPr/>
        </p:nvSpPr>
        <p:spPr>
          <a:xfrm>
            <a:off x="3148315" y="346632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컨텐츠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끝나는 지점까지 너비를 가지는 속성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DBC8A1-1FF5-4E07-B6A5-A73B36CB5FAD}"/>
              </a:ext>
            </a:extLst>
          </p:cNvPr>
          <p:cNvSpPr/>
          <p:nvPr/>
        </p:nvSpPr>
        <p:spPr>
          <a:xfrm>
            <a:off x="3148315" y="3989541"/>
            <a:ext cx="9043257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0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span, a, strong, </a:t>
            </a:r>
            <a:r>
              <a:rPr lang="en-US" altLang="ko-KR" sz="2000" dirty="0" err="1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textarea</a:t>
            </a:r>
            <a:r>
              <a:rPr lang="en-US" altLang="ko-KR" sz="20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…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E6F82B-2D65-44D8-B88F-CED27D88052B}"/>
              </a:ext>
            </a:extLst>
          </p:cNvPr>
          <p:cNvSpPr/>
          <p:nvPr/>
        </p:nvSpPr>
        <p:spPr>
          <a:xfrm>
            <a:off x="5111740" y="4389651"/>
            <a:ext cx="5104683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20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너비와 높이 지정 불가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88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4E9B4-1AA1-4021-ADD9-9D214B28BFFE}"/>
              </a:ext>
            </a:extLst>
          </p:cNvPr>
          <p:cNvSpPr txBox="1"/>
          <p:nvPr/>
        </p:nvSpPr>
        <p:spPr>
          <a:xfrm>
            <a:off x="3972282" y="1646375"/>
            <a:ext cx="720958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margin(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좌우</a:t>
            </a:r>
            <a:r>
              <a:rPr lang="en-US" altLang="ko-KR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padding 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지정 가능 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D5972-3897-4258-BAF8-DE9414A45D84}"/>
              </a:ext>
            </a:extLst>
          </p:cNvPr>
          <p:cNvSpPr txBox="1"/>
          <p:nvPr/>
        </p:nvSpPr>
        <p:spPr>
          <a:xfrm>
            <a:off x="3972282" y="1189276"/>
            <a:ext cx="720958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</a:t>
            </a:r>
            <a:r>
              <a:rPr lang="en-US" altLang="ko-KR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r>
              <a:rPr lang="en-US" altLang="ko-KR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너비만큼 공간 차지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A0E90-785E-49D0-BFB5-81F7CDCBDE8F}"/>
              </a:ext>
            </a:extLst>
          </p:cNvPr>
          <p:cNvSpPr txBox="1"/>
          <p:nvPr/>
        </p:nvSpPr>
        <p:spPr>
          <a:xfrm>
            <a:off x="3972282" y="2108040"/>
            <a:ext cx="720958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 b="1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★</a:t>
            </a:r>
            <a:r>
              <a:rPr lang="en-US" altLang="ko-KR" sz="2400" b="1" u="sng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inline</a:t>
            </a:r>
            <a:r>
              <a:rPr lang="ko-KR" altLang="en-US" sz="2400" b="1" u="sng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요소 내 </a:t>
            </a:r>
            <a:r>
              <a:rPr lang="en-US" altLang="ko-KR" sz="2400" b="1" u="sng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 </a:t>
            </a:r>
            <a:r>
              <a:rPr lang="ko-KR" altLang="en-US" sz="2400" b="1" u="sng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요소를 포함할 수 없음 </a:t>
            </a:r>
            <a:r>
              <a:rPr lang="ko-KR" altLang="en-US" sz="2400" b="1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★</a:t>
            </a:r>
            <a:endParaRPr lang="en-US" altLang="ko-KR" sz="2400" b="1" dirty="0">
              <a:solidFill>
                <a:srgbClr val="FF494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CFFCCA-0F2A-4B76-A897-7B7E66C0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15" y="2782845"/>
            <a:ext cx="7101921" cy="25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0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96E7EA-B2E5-4B29-BC20-6DFCA9FDEB2B}"/>
              </a:ext>
            </a:extLst>
          </p:cNvPr>
          <p:cNvSpPr txBox="1"/>
          <p:nvPr/>
        </p:nvSpPr>
        <p:spPr>
          <a:xfrm>
            <a:off x="3148315" y="230021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display:</a:t>
            </a:r>
            <a:r>
              <a:rPr lang="en-US" altLang="ko-KR" sz="4800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inline-block</a:t>
            </a:r>
            <a:endParaRPr lang="en-US" altLang="ko-KR" sz="48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D79921-54BC-487D-B065-896A71869469}"/>
              </a:ext>
            </a:extLst>
          </p:cNvPr>
          <p:cNvSpPr/>
          <p:nvPr/>
        </p:nvSpPr>
        <p:spPr>
          <a:xfrm>
            <a:off x="3148315" y="346632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줄바꿈은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안되지만 크기 지정이 가능한 속성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CEC042-87C3-472B-B50E-76E1C68FC532}"/>
              </a:ext>
            </a:extLst>
          </p:cNvPr>
          <p:cNvSpPr/>
          <p:nvPr/>
        </p:nvSpPr>
        <p:spPr>
          <a:xfrm>
            <a:off x="3148315" y="3989541"/>
            <a:ext cx="9043257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img, input, button, …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5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1288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CEC149-7745-FFB4-1423-03505CBE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09" y="1256505"/>
            <a:ext cx="3123258" cy="51525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6CC5A4-EE7E-AF4B-6914-0355B3E52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089" y="1256505"/>
            <a:ext cx="305971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88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865D8-DAA9-465E-8BF5-557B48A1EC20}"/>
              </a:ext>
            </a:extLst>
          </p:cNvPr>
          <p:cNvSpPr txBox="1"/>
          <p:nvPr/>
        </p:nvSpPr>
        <p:spPr>
          <a:xfrm>
            <a:off x="3925983" y="1646374"/>
            <a:ext cx="74625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width, height, margin, padding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지정 가능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67F55E-F4C8-4878-AB10-0C5085EE8FE7}"/>
              </a:ext>
            </a:extLst>
          </p:cNvPr>
          <p:cNvSpPr txBox="1"/>
          <p:nvPr/>
        </p:nvSpPr>
        <p:spPr>
          <a:xfrm>
            <a:off x="3925983" y="1189276"/>
            <a:ext cx="74625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block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inline 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레벨 요소의 특징을 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갖음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5160C-3500-4F05-B745-0CD84A7FF8EF}"/>
              </a:ext>
            </a:extLst>
          </p:cNvPr>
          <p:cNvSpPr txBox="1"/>
          <p:nvPr/>
        </p:nvSpPr>
        <p:spPr>
          <a:xfrm>
            <a:off x="3925983" y="2113851"/>
            <a:ext cx="74625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content(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내용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너비만큼 공간 차지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7A0A81-AAAB-4C42-9B07-41B03E41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157" y="2782845"/>
            <a:ext cx="5663835" cy="29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3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51AD0-394F-414E-8683-13BEE5881918}"/>
              </a:ext>
            </a:extLst>
          </p:cNvPr>
          <p:cNvSpPr txBox="1"/>
          <p:nvPr/>
        </p:nvSpPr>
        <p:spPr>
          <a:xfrm>
            <a:off x="3148315" y="230021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display:</a:t>
            </a:r>
            <a:r>
              <a:rPr lang="en-US" altLang="ko-KR" sz="4800" dirty="0" err="1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none</a:t>
            </a:r>
            <a:endParaRPr lang="en-US" altLang="ko-KR" sz="48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6DF4FF-1E91-47E8-A0AB-B7A929DE2321}"/>
              </a:ext>
            </a:extLst>
          </p:cNvPr>
          <p:cNvSpPr/>
          <p:nvPr/>
        </p:nvSpPr>
        <p:spPr>
          <a:xfrm>
            <a:off x="3148315" y="346632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HTML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요소를 보이지 않게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5946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5C8E6A2-31C7-42ED-8739-F6D44B48B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"/>
          <a:stretch/>
        </p:blipFill>
        <p:spPr bwMode="auto">
          <a:xfrm>
            <a:off x="3758259" y="2290157"/>
            <a:ext cx="3785054" cy="14752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78C96B8-CB95-4A08-A8F4-C6B9CAE20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2"/>
          <a:stretch/>
        </p:blipFill>
        <p:spPr bwMode="auto">
          <a:xfrm>
            <a:off x="7829140" y="1158927"/>
            <a:ext cx="3785054" cy="14752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EE14601-FEE3-4524-A7EB-8BB9382FE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40" y="3523413"/>
            <a:ext cx="3785054" cy="1400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7632F56-A4E0-4933-B95D-2757753164B0}"/>
              </a:ext>
            </a:extLst>
          </p:cNvPr>
          <p:cNvGrpSpPr/>
          <p:nvPr/>
        </p:nvGrpSpPr>
        <p:grpSpPr>
          <a:xfrm>
            <a:off x="5094164" y="2782669"/>
            <a:ext cx="2734976" cy="646331"/>
            <a:chOff x="7601588" y="1847980"/>
            <a:chExt cx="2734976" cy="646331"/>
          </a:xfrm>
          <a:effectLst/>
        </p:grpSpPr>
        <p:sp>
          <p:nvSpPr>
            <p:cNvPr id="6" name="아래쪽 화살표 11">
              <a:extLst>
                <a:ext uri="{FF2B5EF4-FFF2-40B4-BE49-F238E27FC236}">
                  <a16:creationId xmlns:a16="http://schemas.microsoft.com/office/drawing/2014/main" id="{346035FF-3326-45E2-8EE1-91C0EF48BB6A}"/>
                </a:ext>
              </a:extLst>
            </p:cNvPr>
            <p:cNvSpPr/>
            <p:nvPr/>
          </p:nvSpPr>
          <p:spPr>
            <a:xfrm rot="7884181">
              <a:off x="7648539" y="1803139"/>
              <a:ext cx="354842" cy="448743"/>
            </a:xfrm>
            <a:prstGeom prst="downArrow">
              <a:avLst>
                <a:gd name="adj1" fmla="val 13851"/>
                <a:gd name="adj2" fmla="val 58597"/>
              </a:avLst>
            </a:prstGeom>
            <a:solidFill>
              <a:srgbClr val="404040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10D941-385F-444C-A48A-6595F0C499D5}"/>
                </a:ext>
              </a:extLst>
            </p:cNvPr>
            <p:cNvSpPr txBox="1"/>
            <p:nvPr/>
          </p:nvSpPr>
          <p:spPr>
            <a:xfrm>
              <a:off x="7912631" y="1847980"/>
              <a:ext cx="2423933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40404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hover</a:t>
              </a:r>
              <a:endPara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0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박스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2F5D30-DB7A-48FA-875B-4C52B36B9E0B}"/>
              </a:ext>
            </a:extLst>
          </p:cNvPr>
          <p:cNvSpPr txBox="1"/>
          <p:nvPr/>
        </p:nvSpPr>
        <p:spPr>
          <a:xfrm>
            <a:off x="3148315" y="4087307"/>
            <a:ext cx="9043257" cy="1200329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요소는 </a:t>
            </a:r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사각형</a:t>
            </a:r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endParaRPr lang="en-US" altLang="ko-KR" sz="36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구성되어 있다</a:t>
            </a:r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9D0D4-54E7-4FE2-9572-593C71870527}"/>
              </a:ext>
            </a:extLst>
          </p:cNvPr>
          <p:cNvSpPr txBox="1"/>
          <p:nvPr/>
        </p:nvSpPr>
        <p:spPr>
          <a:xfrm>
            <a:off x="3347677" y="4156581"/>
            <a:ext cx="16542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border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998DE-8729-490A-94FD-975258F1CB93}"/>
              </a:ext>
            </a:extLst>
          </p:cNvPr>
          <p:cNvSpPr txBox="1"/>
          <p:nvPr/>
        </p:nvSpPr>
        <p:spPr>
          <a:xfrm>
            <a:off x="3347677" y="4982982"/>
            <a:ext cx="16542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C4CE-F9BB-4333-A284-6444022B27B7}"/>
              </a:ext>
            </a:extLst>
          </p:cNvPr>
          <p:cNvSpPr txBox="1"/>
          <p:nvPr/>
        </p:nvSpPr>
        <p:spPr>
          <a:xfrm>
            <a:off x="3347677" y="5809383"/>
            <a:ext cx="16542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padding</a:t>
            </a:r>
          </a:p>
        </p:txBody>
      </p:sp>
      <p:pic>
        <p:nvPicPr>
          <p:cNvPr id="1026" name="Picture 2" descr="큰 박스 - 무료 개 아이콘">
            <a:extLst>
              <a:ext uri="{FF2B5EF4-FFF2-40B4-BE49-F238E27FC236}">
                <a16:creationId xmlns:a16="http://schemas.microsoft.com/office/drawing/2014/main" id="{991CC2E3-4AB8-4998-9CA3-A603C41AE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98" y="192979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22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박스모델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80A932-F379-4342-8B60-D6BE52E51C3A}"/>
              </a:ext>
            </a:extLst>
          </p:cNvPr>
          <p:cNvSpPr/>
          <p:nvPr/>
        </p:nvSpPr>
        <p:spPr>
          <a:xfrm>
            <a:off x="4236335" y="1289521"/>
            <a:ext cx="6742392" cy="4011995"/>
          </a:xfrm>
          <a:prstGeom prst="rect">
            <a:avLst/>
          </a:prstGeom>
          <a:solidFill>
            <a:srgbClr val="FF4519"/>
          </a:solidFill>
          <a:ln w="38100"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A60DF4-123B-4975-9328-83CA758F2D04}"/>
              </a:ext>
            </a:extLst>
          </p:cNvPr>
          <p:cNvSpPr/>
          <p:nvPr/>
        </p:nvSpPr>
        <p:spPr>
          <a:xfrm>
            <a:off x="4898951" y="1930392"/>
            <a:ext cx="5417161" cy="2879805"/>
          </a:xfrm>
          <a:prstGeom prst="rect">
            <a:avLst/>
          </a:prstGeom>
          <a:solidFill>
            <a:srgbClr val="FFC31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3A8340-4E2F-48D8-9D1B-D70BD0A96BFE}"/>
              </a:ext>
            </a:extLst>
          </p:cNvPr>
          <p:cNvSpPr/>
          <p:nvPr/>
        </p:nvSpPr>
        <p:spPr>
          <a:xfrm>
            <a:off x="5500377" y="2385142"/>
            <a:ext cx="4214309" cy="2020642"/>
          </a:xfrm>
          <a:prstGeom prst="rect">
            <a:avLst/>
          </a:prstGeom>
          <a:solidFill>
            <a:srgbClr val="64B74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36180-0848-45DF-A254-6307D1633D2E}"/>
              </a:ext>
            </a:extLst>
          </p:cNvPr>
          <p:cNvSpPr/>
          <p:nvPr/>
        </p:nvSpPr>
        <p:spPr>
          <a:xfrm>
            <a:off x="6150619" y="2842089"/>
            <a:ext cx="2923133" cy="1099590"/>
          </a:xfrm>
          <a:prstGeom prst="rect">
            <a:avLst/>
          </a:prstGeom>
          <a:solidFill>
            <a:srgbClr val="0984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594E-BB89-4308-B5DC-646037D96EFB}"/>
              </a:ext>
            </a:extLst>
          </p:cNvPr>
          <p:cNvSpPr txBox="1"/>
          <p:nvPr/>
        </p:nvSpPr>
        <p:spPr>
          <a:xfrm>
            <a:off x="6926833" y="5407349"/>
            <a:ext cx="1361395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bottom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CA8B3-43E8-46A3-A181-4F2DA2A30F40}"/>
              </a:ext>
            </a:extLst>
          </p:cNvPr>
          <p:cNvSpPr txBox="1"/>
          <p:nvPr/>
        </p:nvSpPr>
        <p:spPr>
          <a:xfrm>
            <a:off x="7223845" y="750606"/>
            <a:ext cx="767370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</a:t>
            </a:r>
            <a:endParaRPr lang="en-US" altLang="ko-KR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781C3-29E1-484C-8CF3-03D13DA46752}"/>
              </a:ext>
            </a:extLst>
          </p:cNvPr>
          <p:cNvSpPr txBox="1"/>
          <p:nvPr/>
        </p:nvSpPr>
        <p:spPr>
          <a:xfrm>
            <a:off x="6622514" y="3202307"/>
            <a:ext cx="1970033" cy="40011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(content)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CB279-BBB2-4DDC-B5C4-F83AD2C1C11D}"/>
              </a:ext>
            </a:extLst>
          </p:cNvPr>
          <p:cNvSpPr txBox="1"/>
          <p:nvPr/>
        </p:nvSpPr>
        <p:spPr>
          <a:xfrm>
            <a:off x="3464826" y="3171530"/>
            <a:ext cx="77007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6DBD2D-61BB-41C0-926D-331F4863B776}"/>
              </a:ext>
            </a:extLst>
          </p:cNvPr>
          <p:cNvSpPr txBox="1"/>
          <p:nvPr/>
        </p:nvSpPr>
        <p:spPr>
          <a:xfrm>
            <a:off x="10971213" y="3171530"/>
            <a:ext cx="1040268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2779C-6D6B-4458-9E54-42805FFE80AB}"/>
              </a:ext>
            </a:extLst>
          </p:cNvPr>
          <p:cNvSpPr txBox="1"/>
          <p:nvPr/>
        </p:nvSpPr>
        <p:spPr>
          <a:xfrm>
            <a:off x="4808398" y="1439170"/>
            <a:ext cx="2340069" cy="369332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바깥여백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(margin)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A7EEC-2608-40D2-870B-2261F3084525}"/>
              </a:ext>
            </a:extLst>
          </p:cNvPr>
          <p:cNvSpPr txBox="1"/>
          <p:nvPr/>
        </p:nvSpPr>
        <p:spPr>
          <a:xfrm>
            <a:off x="5409881" y="1997733"/>
            <a:ext cx="2340069" cy="338554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경계선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(border)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8A4BC-0093-4B1E-9C67-8ADA072D045F}"/>
              </a:ext>
            </a:extLst>
          </p:cNvPr>
          <p:cNvSpPr txBox="1"/>
          <p:nvPr/>
        </p:nvSpPr>
        <p:spPr>
          <a:xfrm>
            <a:off x="6045722" y="2447674"/>
            <a:ext cx="2340069" cy="338554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안쪽여백 </a:t>
            </a:r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(padding)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520567D-B99E-4CAF-8BEB-ABD49D7DEA59}"/>
              </a:ext>
            </a:extLst>
          </p:cNvPr>
          <p:cNvCxnSpPr>
            <a:cxnSpLocks/>
          </p:cNvCxnSpPr>
          <p:nvPr/>
        </p:nvCxnSpPr>
        <p:spPr>
          <a:xfrm flipH="1">
            <a:off x="6161793" y="4063569"/>
            <a:ext cx="2945470" cy="0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81C4B66-44D9-4CC5-83C1-3498AE2889C8}"/>
              </a:ext>
            </a:extLst>
          </p:cNvPr>
          <p:cNvSpPr txBox="1"/>
          <p:nvPr/>
        </p:nvSpPr>
        <p:spPr>
          <a:xfrm>
            <a:off x="7032567" y="4063569"/>
            <a:ext cx="1192008" cy="338554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너비</a:t>
            </a:r>
            <a:r>
              <a:rPr lang="en-US" altLang="ko-KR"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(width)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9293CB-6265-47BB-9A40-DA9CE3EBF8A8}"/>
              </a:ext>
            </a:extLst>
          </p:cNvPr>
          <p:cNvCxnSpPr/>
          <p:nvPr/>
        </p:nvCxnSpPr>
        <p:spPr>
          <a:xfrm>
            <a:off x="9201706" y="2859887"/>
            <a:ext cx="0" cy="1067565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2DB5CA-7A6B-425F-A904-7B4A5AF1A12B}"/>
              </a:ext>
            </a:extLst>
          </p:cNvPr>
          <p:cNvSpPr txBox="1"/>
          <p:nvPr/>
        </p:nvSpPr>
        <p:spPr>
          <a:xfrm>
            <a:off x="9201705" y="3233085"/>
            <a:ext cx="1293020" cy="338554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높이</a:t>
            </a:r>
            <a:r>
              <a:rPr lang="en-US" altLang="ko-KR" sz="1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(height)</a:t>
            </a:r>
            <a:endParaRPr lang="en-US" altLang="ko-KR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97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6DAF3A-C092-4ED3-B912-F8AB62DFAD00}"/>
              </a:ext>
            </a:extLst>
          </p:cNvPr>
          <p:cNvSpPr/>
          <p:nvPr/>
        </p:nvSpPr>
        <p:spPr>
          <a:xfrm>
            <a:off x="3557707" y="4156581"/>
            <a:ext cx="1244391" cy="461665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5C635F-21C1-4BEC-91C9-F35CF465085F}"/>
              </a:ext>
            </a:extLst>
          </p:cNvPr>
          <p:cNvSpPr/>
          <p:nvPr/>
        </p:nvSpPr>
        <p:spPr>
          <a:xfrm>
            <a:off x="8048166" y="4156581"/>
            <a:ext cx="1244391" cy="461665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7CF495-A64E-4CCF-B757-111DA4037206}"/>
              </a:ext>
            </a:extLst>
          </p:cNvPr>
          <p:cNvSpPr/>
          <p:nvPr/>
        </p:nvSpPr>
        <p:spPr>
          <a:xfrm>
            <a:off x="8048166" y="4988136"/>
            <a:ext cx="1244391" cy="461665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DCC38B-DF59-4139-921A-A35A6F6CDC01}"/>
              </a:ext>
            </a:extLst>
          </p:cNvPr>
          <p:cNvSpPr/>
          <p:nvPr/>
        </p:nvSpPr>
        <p:spPr>
          <a:xfrm>
            <a:off x="3557707" y="4988136"/>
            <a:ext cx="1244391" cy="461665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FF70C2-57FB-4677-B047-458238BCD046}"/>
              </a:ext>
            </a:extLst>
          </p:cNvPr>
          <p:cNvSpPr/>
          <p:nvPr/>
        </p:nvSpPr>
        <p:spPr>
          <a:xfrm>
            <a:off x="3557707" y="5809383"/>
            <a:ext cx="1244391" cy="461665"/>
          </a:xfrm>
          <a:prstGeom prst="rect">
            <a:avLst/>
          </a:prstGeom>
          <a:solidFill>
            <a:srgbClr val="09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박스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2F5D30-DB7A-48FA-875B-4C52B36B9E0B}"/>
              </a:ext>
            </a:extLst>
          </p:cNvPr>
          <p:cNvSpPr txBox="1"/>
          <p:nvPr/>
        </p:nvSpPr>
        <p:spPr>
          <a:xfrm>
            <a:off x="3148315" y="1321172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 Model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F8644A-9510-45ED-8A7F-F3FA49FC1A9C}"/>
              </a:ext>
            </a:extLst>
          </p:cNvPr>
          <p:cNvSpPr/>
          <p:nvPr/>
        </p:nvSpPr>
        <p:spPr>
          <a:xfrm>
            <a:off x="3148315" y="2487274"/>
            <a:ext cx="9043257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4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요소에 부피감을 결정하는 개념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FCBA01-4D76-47E8-A91B-34E30C7E14C2}"/>
              </a:ext>
            </a:extLst>
          </p:cNvPr>
          <p:cNvSpPr/>
          <p:nvPr/>
        </p:nvSpPr>
        <p:spPr>
          <a:xfrm>
            <a:off x="3148315" y="3130125"/>
            <a:ext cx="9043257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페이지의 </a:t>
            </a:r>
            <a:r>
              <a:rPr lang="ko-KR" altLang="en-US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및 디자인 설계</a:t>
            </a:r>
            <a:r>
              <a:rPr lang="ko-KR" altLang="en-US" sz="24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9D0D4-54E7-4FE2-9572-593C71870527}"/>
              </a:ext>
            </a:extLst>
          </p:cNvPr>
          <p:cNvSpPr txBox="1"/>
          <p:nvPr/>
        </p:nvSpPr>
        <p:spPr>
          <a:xfrm>
            <a:off x="3347677" y="4156581"/>
            <a:ext cx="16542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border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998DE-8729-490A-94FD-975258F1CB93}"/>
              </a:ext>
            </a:extLst>
          </p:cNvPr>
          <p:cNvSpPr txBox="1"/>
          <p:nvPr/>
        </p:nvSpPr>
        <p:spPr>
          <a:xfrm>
            <a:off x="3347677" y="4982982"/>
            <a:ext cx="16542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FC4CE-F9BB-4333-A284-6444022B27B7}"/>
              </a:ext>
            </a:extLst>
          </p:cNvPr>
          <p:cNvSpPr txBox="1"/>
          <p:nvPr/>
        </p:nvSpPr>
        <p:spPr>
          <a:xfrm>
            <a:off x="3347677" y="5809383"/>
            <a:ext cx="16542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padding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442B0-38CE-44E1-B317-61E5691B3556}"/>
              </a:ext>
            </a:extLst>
          </p:cNvPr>
          <p:cNvSpPr txBox="1"/>
          <p:nvPr/>
        </p:nvSpPr>
        <p:spPr>
          <a:xfrm>
            <a:off x="7827891" y="4156581"/>
            <a:ext cx="16542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width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A7BC1-C012-4F69-8629-E8DD97719F67}"/>
              </a:ext>
            </a:extLst>
          </p:cNvPr>
          <p:cNvSpPr txBox="1"/>
          <p:nvPr/>
        </p:nvSpPr>
        <p:spPr>
          <a:xfrm>
            <a:off x="7827891" y="4982982"/>
            <a:ext cx="165420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428BF1-DE17-41C1-8317-6B03A64A8D86}"/>
              </a:ext>
            </a:extLst>
          </p:cNvPr>
          <p:cNvSpPr txBox="1"/>
          <p:nvPr/>
        </p:nvSpPr>
        <p:spPr>
          <a:xfrm>
            <a:off x="4763678" y="4156581"/>
            <a:ext cx="2972005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경계선 스타일 지정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24DE4-1A8B-48FE-B36A-BC16AEB0D47D}"/>
              </a:ext>
            </a:extLst>
          </p:cNvPr>
          <p:cNvSpPr txBox="1"/>
          <p:nvPr/>
        </p:nvSpPr>
        <p:spPr>
          <a:xfrm>
            <a:off x="4763678" y="4982982"/>
            <a:ext cx="2972005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경계선 바깥 여백 지정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AD43A-6C48-4FDD-9398-B25CF580DB15}"/>
              </a:ext>
            </a:extLst>
          </p:cNvPr>
          <p:cNvSpPr txBox="1"/>
          <p:nvPr/>
        </p:nvSpPr>
        <p:spPr>
          <a:xfrm>
            <a:off x="4763678" y="5809383"/>
            <a:ext cx="2972005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경계선 안쪽 여백 지정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44480-F3F3-4454-A43B-D56BE979D150}"/>
              </a:ext>
            </a:extLst>
          </p:cNvPr>
          <p:cNvSpPr txBox="1"/>
          <p:nvPr/>
        </p:nvSpPr>
        <p:spPr>
          <a:xfrm>
            <a:off x="9351469" y="4156581"/>
            <a:ext cx="2650992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요소의 너비 지정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0418FD-F40F-477F-AE71-0D321FDAC989}"/>
              </a:ext>
            </a:extLst>
          </p:cNvPr>
          <p:cNvSpPr txBox="1"/>
          <p:nvPr/>
        </p:nvSpPr>
        <p:spPr>
          <a:xfrm>
            <a:off x="9351469" y="4982982"/>
            <a:ext cx="2650992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요소의 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 지정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49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박스모델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385809-C6DA-4296-A70C-7E64910C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00" y="395019"/>
            <a:ext cx="2328399" cy="22047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E29403-E6AA-4376-8EEB-0C6863F2C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171" y="395019"/>
            <a:ext cx="2338501" cy="22047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052A7B-C9DA-448B-9628-31F5354C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422" y="3566444"/>
            <a:ext cx="2339154" cy="2204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0A17BB-844F-48CD-9007-73DE3DFC1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155" y="3566444"/>
            <a:ext cx="2344532" cy="2204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3B7C9-39B5-425E-B15D-025B97DCE89E}"/>
              </a:ext>
            </a:extLst>
          </p:cNvPr>
          <p:cNvSpPr txBox="1"/>
          <p:nvPr/>
        </p:nvSpPr>
        <p:spPr>
          <a:xfrm>
            <a:off x="4869336" y="2599739"/>
            <a:ext cx="245332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박스모델 단면도</a:t>
            </a:r>
            <a:endParaRPr lang="en-US" altLang="ko-KR" sz="24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6C370-8D52-4F48-96DA-55EF71C9C911}"/>
              </a:ext>
            </a:extLst>
          </p:cNvPr>
          <p:cNvSpPr txBox="1"/>
          <p:nvPr/>
        </p:nvSpPr>
        <p:spPr>
          <a:xfrm>
            <a:off x="7805758" y="2599739"/>
            <a:ext cx="245332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바깥여백</a:t>
            </a:r>
            <a:r>
              <a:rPr lang="en-US" altLang="ko-KR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margin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DA490-9C9A-43F1-95DA-8F56611325FD}"/>
              </a:ext>
            </a:extLst>
          </p:cNvPr>
          <p:cNvSpPr txBox="1"/>
          <p:nvPr/>
        </p:nvSpPr>
        <p:spPr>
          <a:xfrm>
            <a:off x="4642286" y="5771164"/>
            <a:ext cx="290742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안쪽여백</a:t>
            </a:r>
            <a:r>
              <a:rPr lang="en-US" altLang="ko-KR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padding)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5FF35A-67AB-4589-AFB9-19B7B8776E3B}"/>
              </a:ext>
            </a:extLst>
          </p:cNvPr>
          <p:cNvSpPr txBox="1"/>
          <p:nvPr/>
        </p:nvSpPr>
        <p:spPr>
          <a:xfrm>
            <a:off x="7805758" y="5771164"/>
            <a:ext cx="2453326" cy="461665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테두리</a:t>
            </a:r>
            <a:r>
              <a:rPr lang="en-US" altLang="ko-KR" sz="24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border)</a:t>
            </a:r>
          </a:p>
        </p:txBody>
      </p:sp>
    </p:spTree>
    <p:extLst>
      <p:ext uri="{BB962C8B-B14F-4D97-AF65-F5344CB8AC3E}">
        <p14:creationId xmlns:p14="http://schemas.microsoft.com/office/powerpoint/2010/main" val="12080069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바깥여백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1FAF7-0936-475D-A2AF-B4239B99E098}"/>
              </a:ext>
            </a:extLst>
          </p:cNvPr>
          <p:cNvSpPr txBox="1"/>
          <p:nvPr/>
        </p:nvSpPr>
        <p:spPr>
          <a:xfrm>
            <a:off x="3148315" y="135619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margin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5DC77-9B42-4E44-8C5A-362FB6CE240A}"/>
              </a:ext>
            </a:extLst>
          </p:cNvPr>
          <p:cNvSpPr/>
          <p:nvPr/>
        </p:nvSpPr>
        <p:spPr>
          <a:xfrm>
            <a:off x="3148315" y="2316028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테두리를 기준으로 요소의 </a:t>
            </a:r>
            <a:r>
              <a:rPr lang="ko-KR" altLang="en-US" sz="28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바깥여백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지정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1F43775-9091-4D47-9D42-8C9199DA0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528162"/>
              </p:ext>
            </p:extLst>
          </p:nvPr>
        </p:nvGraphicFramePr>
        <p:xfrm>
          <a:off x="4453193" y="2968080"/>
          <a:ext cx="6433499" cy="2626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8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사용법</a:t>
                      </a:r>
                      <a:endParaRPr lang="ko-KR" altLang="en-US" sz="240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margin-top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위쪽 바깥 여백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margin-right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오른쪽 바깥 여백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3281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margin-bottom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아래쪽 바깥 여백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margin-left</a:t>
                      </a:r>
                      <a:endParaRPr lang="ko-KR" altLang="en-US" sz="2400" b="1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4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왼쪽 바깥 여백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275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602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바깥여백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45DC194-CABA-4BD6-AA2D-3CE4853A8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081106"/>
              </p:ext>
            </p:extLst>
          </p:nvPr>
        </p:nvGraphicFramePr>
        <p:xfrm>
          <a:off x="3171465" y="1836199"/>
          <a:ext cx="9020536" cy="3335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0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사용법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8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margin: 10px;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방향에 적용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8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margin: 10px 10px;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top,bottom / right,left 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328111"/>
                  </a:ext>
                </a:extLst>
              </a:tr>
              <a:tr h="6548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margin: 10px 10px 10px;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top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right,left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bottom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적용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876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margin: 10px 10px 10px 10px;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top / right / bottom / left </a:t>
                      </a:r>
                      <a:r>
                        <a:rPr lang="ko-KR" altLang="en-US" sz="24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275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69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바깥여백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속성실습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70143B-8359-41D8-AD5E-B60715194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38" y="949840"/>
            <a:ext cx="5037275" cy="4958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7530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112883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2400" b="1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49B15-2AB2-46FF-A118-9FB031708B95}"/>
              </a:ext>
            </a:extLst>
          </p:cNvPr>
          <p:cNvSpPr txBox="1"/>
          <p:nvPr/>
        </p:nvSpPr>
        <p:spPr>
          <a:xfrm>
            <a:off x="0" y="2314622"/>
            <a:ext cx="12192000" cy="15388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</a:p>
          <a:p>
            <a:pPr algn="ctr"/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ascading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tyle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heets)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3C8FE7-0BBA-4589-A7EE-D945FBE5853D}"/>
              </a:ext>
            </a:extLst>
          </p:cNvPr>
          <p:cNvSpPr/>
          <p:nvPr/>
        </p:nvSpPr>
        <p:spPr>
          <a:xfrm>
            <a:off x="4152121" y="3275045"/>
            <a:ext cx="1754157" cy="653143"/>
          </a:xfrm>
          <a:prstGeom prst="rect">
            <a:avLst/>
          </a:prstGeom>
          <a:noFill/>
          <a:ln w="41275">
            <a:solidFill>
              <a:srgbClr val="0984E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F8711-D860-4B12-93D8-6D350D34A937}"/>
              </a:ext>
            </a:extLst>
          </p:cNvPr>
          <p:cNvSpPr txBox="1"/>
          <p:nvPr/>
        </p:nvSpPr>
        <p:spPr>
          <a:xfrm>
            <a:off x="809845" y="2898728"/>
            <a:ext cx="3272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계속되는</a:t>
            </a:r>
            <a:r>
              <a:rPr lang="en-US" altLang="ko-KR" sz="2000" b="1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연속적인</a:t>
            </a:r>
            <a:r>
              <a:rPr lang="en-US" altLang="ko-KR" sz="2000" b="1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누적되는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895A03-EB87-480E-8A8D-92D9DBD78B2D}"/>
              </a:ext>
            </a:extLst>
          </p:cNvPr>
          <p:cNvSpPr/>
          <p:nvPr/>
        </p:nvSpPr>
        <p:spPr>
          <a:xfrm>
            <a:off x="0" y="4184313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 HTML</a:t>
            </a:r>
            <a:r>
              <a:rPr lang="ko-KR" altLang="en-US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문서의 스타일을 꾸밀 때 사용하는 스타일 시트 언어 </a:t>
            </a:r>
            <a:r>
              <a:rPr lang="en-US" altLang="ko-KR" sz="24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css약자">
            <a:extLst>
              <a:ext uri="{FF2B5EF4-FFF2-40B4-BE49-F238E27FC236}">
                <a16:creationId xmlns:a16="http://schemas.microsoft.com/office/drawing/2014/main" id="{CB49B060-28D0-D150-0EB2-330D5C021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t="7598" r="14977" b="7598"/>
          <a:stretch/>
        </p:blipFill>
        <p:spPr bwMode="auto">
          <a:xfrm>
            <a:off x="1158387" y="1119195"/>
            <a:ext cx="2574966" cy="1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F1DA67-ED10-CB65-E8FF-B9CEA28F11CB}"/>
              </a:ext>
            </a:extLst>
          </p:cNvPr>
          <p:cNvSpPr/>
          <p:nvPr/>
        </p:nvSpPr>
        <p:spPr>
          <a:xfrm>
            <a:off x="0" y="4745953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b="1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위에서 아래부터 차례차례 적용되는 방식 </a:t>
            </a:r>
            <a:r>
              <a:rPr lang="en-US" altLang="ko-KR" b="1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b="1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아래 작성한 코드가 최종 적용된다는 점을 꼭 기억할 것</a:t>
            </a:r>
            <a:r>
              <a:rPr lang="en-US" altLang="ko-KR" b="1" dirty="0">
                <a:solidFill>
                  <a:srgbClr val="FF494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16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바깥여백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속성실습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-auto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E9528-D462-490B-B7DA-3E33D971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15" y="1671542"/>
            <a:ext cx="8611175" cy="3498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6518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E03233B-7268-4C94-9F33-296AA055981B}"/>
              </a:ext>
            </a:extLst>
          </p:cNvPr>
          <p:cNvSpPr/>
          <p:nvPr/>
        </p:nvSpPr>
        <p:spPr>
          <a:xfrm>
            <a:off x="3148315" y="737010"/>
            <a:ext cx="9043257" cy="83099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두 개 이상의 블록 요소의 상하 자민이 겹칠 때</a:t>
            </a:r>
            <a:endParaRPr lang="en-US" altLang="ko-KR" sz="2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ctr">
              <a:defRPr lang="ko-KR" altLang="en-US"/>
            </a:pP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어느 한 쪽의 값만 적용하는 브라우저의 렌더링 규칙</a:t>
            </a:r>
            <a:endParaRPr lang="en-US" altLang="ko-KR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980029" cy="89255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마진 상쇄</a:t>
            </a:r>
            <a:endParaRPr lang="en-US" altLang="ko-KR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(margin collapse)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599710" y="1995392"/>
            <a:ext cx="2586182" cy="11182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04040"/>
                </a:solidFill>
              </a:rPr>
              <a:t>first-box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99710" y="3851901"/>
            <a:ext cx="2586182" cy="11182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04040"/>
                </a:solidFill>
              </a:rPr>
              <a:t>second-box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99710" y="3113596"/>
            <a:ext cx="2586182" cy="3617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04040"/>
                </a:solidFill>
              </a:rPr>
              <a:t>30px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99710" y="3482748"/>
            <a:ext cx="2586182" cy="3617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04040"/>
                </a:solidFill>
              </a:rPr>
              <a:t>30px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3233B-7268-4C94-9F33-296AA055981B}"/>
              </a:ext>
            </a:extLst>
          </p:cNvPr>
          <p:cNvSpPr/>
          <p:nvPr/>
        </p:nvSpPr>
        <p:spPr>
          <a:xfrm>
            <a:off x="5060886" y="5151992"/>
            <a:ext cx="1663830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4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코드작성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en-US" altLang="ko-KR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48074" y="1995392"/>
            <a:ext cx="2586182" cy="11182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04040"/>
                </a:solidFill>
              </a:rPr>
              <a:t>first-box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48074" y="3483689"/>
            <a:ext cx="2586182" cy="11182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04040"/>
                </a:solidFill>
              </a:rPr>
              <a:t>second-box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48074" y="3113596"/>
            <a:ext cx="2586182" cy="3617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04040"/>
                </a:solidFill>
              </a:rPr>
              <a:t>30px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03233B-7268-4C94-9F33-296AA055981B}"/>
              </a:ext>
            </a:extLst>
          </p:cNvPr>
          <p:cNvSpPr/>
          <p:nvPr/>
        </p:nvSpPr>
        <p:spPr>
          <a:xfrm>
            <a:off x="8146475" y="5151992"/>
            <a:ext cx="2789380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브라우저 렌더링</a:t>
            </a:r>
            <a:r>
              <a:rPr lang="en-US" altLang="ko-KR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endParaRPr lang="en-US" altLang="ko-KR" sz="2400" dirty="0">
              <a:solidFill>
                <a:srgbClr val="0984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7546110" y="3267419"/>
            <a:ext cx="341745" cy="369152"/>
          </a:xfrm>
          <a:prstGeom prst="rightArrow">
            <a:avLst/>
          </a:prstGeom>
          <a:solidFill>
            <a:srgbClr val="0984E3"/>
          </a:solidFill>
          <a:ln>
            <a:solidFill>
              <a:srgbClr val="098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55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안쪽여백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B1055-27CA-42B6-986D-1E3F225D114E}"/>
              </a:ext>
            </a:extLst>
          </p:cNvPr>
          <p:cNvSpPr txBox="1"/>
          <p:nvPr/>
        </p:nvSpPr>
        <p:spPr>
          <a:xfrm>
            <a:off x="3148315" y="1182577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padding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7E3A2F-01D7-45CA-8359-44C6616458DD}"/>
              </a:ext>
            </a:extLst>
          </p:cNvPr>
          <p:cNvSpPr/>
          <p:nvPr/>
        </p:nvSpPr>
        <p:spPr>
          <a:xfrm>
            <a:off x="3148315" y="2142406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 </a:t>
            </a: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테두리를 기준으로 요소의 안쪽여백 지정</a:t>
            </a: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}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45DC194-CABA-4BD6-AA2D-3CE4853A8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133374"/>
              </p:ext>
            </p:extLst>
          </p:nvPr>
        </p:nvGraphicFramePr>
        <p:xfrm>
          <a:off x="4191043" y="2794458"/>
          <a:ext cx="6957800" cy="2626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2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사용법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padding-top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2400" b="0" kern="120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위쪽 바깥 여백</a:t>
                      </a:r>
                      <a:endParaRPr lang="ko-KR" altLang="en-US" sz="2400" b="0" kern="12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padding-right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2400" b="0" kern="120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오른쪽 바깥 여백</a:t>
                      </a:r>
                      <a:endParaRPr lang="ko-KR" altLang="en-US" sz="2400" b="0" kern="12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3281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padding-bottom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2400" b="0" kern="120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아래쪽 바깥 여백</a:t>
                      </a:r>
                      <a:endParaRPr lang="ko-KR" altLang="en-US" sz="2400" b="0" kern="120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padding-left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2400" b="0" kern="120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왼쪽 바깥 여백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27562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0643054-CDA6-4772-9483-F96DF54D3667}"/>
              </a:ext>
            </a:extLst>
          </p:cNvPr>
          <p:cNvSpPr/>
          <p:nvPr/>
        </p:nvSpPr>
        <p:spPr>
          <a:xfrm>
            <a:off x="3148315" y="5531850"/>
            <a:ext cx="9043257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*주의</a:t>
            </a: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HTML</a:t>
            </a: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요소의 크기에 영향을 미친다</a:t>
            </a: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-&gt; </a:t>
            </a: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해결책 </a:t>
            </a: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box-sizing</a:t>
            </a: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229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안쪽여백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45DC194-CABA-4BD6-AA2D-3CE4853A8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07634"/>
              </p:ext>
            </p:extLst>
          </p:nvPr>
        </p:nvGraphicFramePr>
        <p:xfrm>
          <a:off x="3159889" y="2115603"/>
          <a:ext cx="9032111" cy="289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9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2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사용법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padding: 10px;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방향에 적용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padding: 10px 10px;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top,bottom / right,left 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3281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padding: 10px 10px 10px;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top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right,left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bottom</a:t>
                      </a:r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적용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padding: 10px 10px 10px 10px;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24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top / right / bottom / left </a:t>
                      </a:r>
                      <a:r>
                        <a:rPr lang="ko-KR" altLang="en-US" sz="24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275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1133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864613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안쪽여백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속성실습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F0A56D-9B46-42CC-826A-CB7CE6CE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09" y="2192784"/>
            <a:ext cx="1851820" cy="18746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0D4394-CA94-40EF-A7B9-BE501312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63" y="2192784"/>
            <a:ext cx="2194750" cy="2194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7E94C4B-AF69-44CB-B01E-2564C030DAD0}"/>
              </a:ext>
            </a:extLst>
          </p:cNvPr>
          <p:cNvSpPr/>
          <p:nvPr/>
        </p:nvSpPr>
        <p:spPr>
          <a:xfrm>
            <a:off x="7255201" y="1239366"/>
            <a:ext cx="4241890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padding: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10px;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A00D5F-5BCA-4634-8E73-8E13CD9CF5F5}"/>
              </a:ext>
            </a:extLst>
          </p:cNvPr>
          <p:cNvSpPr/>
          <p:nvPr/>
        </p:nvSpPr>
        <p:spPr>
          <a:xfrm>
            <a:off x="8477511" y="2529960"/>
            <a:ext cx="1688841" cy="1537506"/>
          </a:xfrm>
          <a:prstGeom prst="rect">
            <a:avLst/>
          </a:prstGeom>
          <a:noFill/>
          <a:ln w="28575">
            <a:solidFill>
              <a:srgbClr val="2162A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CAFE7B-585E-4D34-9D45-47C5C1A9DEB1}"/>
              </a:ext>
            </a:extLst>
          </p:cNvPr>
          <p:cNvSpPr/>
          <p:nvPr/>
        </p:nvSpPr>
        <p:spPr>
          <a:xfrm>
            <a:off x="7255201" y="4608618"/>
            <a:ext cx="4241890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방향에 </a:t>
            </a:r>
            <a:r>
              <a:rPr lang="en-US" altLang="ko-KR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10px </a:t>
            </a:r>
            <a:r>
              <a:rPr lang="ko-KR" altLang="en-US" sz="28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여백적용</a:t>
            </a:r>
            <a:endParaRPr lang="en-US" altLang="ko-KR" sz="28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5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67706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</a:t>
            </a:r>
          </a:p>
          <a:p>
            <a:r>
              <a:rPr lang="en-US" altLang="ko-KR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-sizing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5A827-A426-4EE5-8A66-5F017D7DB53B}"/>
              </a:ext>
            </a:extLst>
          </p:cNvPr>
          <p:cNvSpPr txBox="1"/>
          <p:nvPr/>
        </p:nvSpPr>
        <p:spPr>
          <a:xfrm>
            <a:off x="3148315" y="1636564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box-sizing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AF6794-4801-44F3-B164-D94CA0F12BDF}"/>
              </a:ext>
            </a:extLst>
          </p:cNvPr>
          <p:cNvSpPr/>
          <p:nvPr/>
        </p:nvSpPr>
        <p:spPr>
          <a:xfrm>
            <a:off x="3148315" y="2596393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요소의 크기를 화면에 표시하는 방식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61E0B1-65A3-4871-AF20-ED17985C0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501196"/>
              </p:ext>
            </p:extLst>
          </p:nvPr>
        </p:nvGraphicFramePr>
        <p:xfrm>
          <a:off x="3383058" y="3248445"/>
          <a:ext cx="8573769" cy="2050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6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속성값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content-box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baseline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가로와 </a:t>
                      </a:r>
                      <a:r>
                        <a:rPr lang="ko-KR" altLang="en-US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세로 너비가 </a:t>
                      </a:r>
                      <a:r>
                        <a:rPr lang="ko-KR" altLang="en-US" b="0" baseline="0" dirty="0" err="1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콘텐츠</a:t>
                      </a:r>
                      <a:r>
                        <a:rPr lang="ko-KR" altLang="en-US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영역만 표현되도록 설정</a:t>
                      </a:r>
                      <a:r>
                        <a:rPr lang="en-US" altLang="ko-KR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padding,</a:t>
                      </a:r>
                      <a:r>
                        <a:rPr lang="ko-KR" altLang="en-US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margin, border</a:t>
                      </a:r>
                      <a:r>
                        <a:rPr lang="ko-KR" altLang="en-US" b="0" baseline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는 </a:t>
                      </a:r>
                      <a:r>
                        <a:rPr lang="ko-KR" altLang="en-US" b="0" baseline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포함하지 않는다</a:t>
                      </a:r>
                      <a:r>
                        <a:rPr lang="en-US" altLang="ko-KR" b="0" baseline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.(</a:t>
                      </a:r>
                      <a:r>
                        <a:rPr lang="ko-KR" altLang="en-US" b="0" baseline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기본값</a:t>
                      </a:r>
                      <a:r>
                        <a:rPr lang="en-US" altLang="ko-KR" b="0" baseline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border-box</a:t>
                      </a:r>
                      <a:endParaRPr lang="ko-KR" altLang="en-US" sz="20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가로와 세로 너비가 마진 영역을 제외한 </a:t>
                      </a:r>
                      <a:r>
                        <a:rPr lang="en-US" altLang="ko-KR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padding,</a:t>
                      </a:r>
                      <a:r>
                        <a:rPr lang="ko-KR" altLang="en-US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contents, border</a:t>
                      </a:r>
                      <a:r>
                        <a:rPr lang="ko-KR" altLang="en-US" b="0" baseline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</a:t>
                      </a:r>
                      <a:r>
                        <a:rPr lang="ko-KR" altLang="en-US" b="0" baseline="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포함한</a:t>
                      </a:r>
                      <a:r>
                        <a:rPr lang="ko-KR" altLang="en-US" b="0" dirty="0">
                          <a:solidFill>
                            <a:srgbClr val="FF451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크기로 설정한다</a:t>
                      </a:r>
                      <a:r>
                        <a:rPr lang="en-US" altLang="ko-KR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623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35853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box-sizing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BB925-A7C6-495E-BDAD-DB59F2CDB056}"/>
              </a:ext>
            </a:extLst>
          </p:cNvPr>
          <p:cNvSpPr txBox="1"/>
          <p:nvPr/>
        </p:nvSpPr>
        <p:spPr>
          <a:xfrm>
            <a:off x="1050875" y="1469310"/>
            <a:ext cx="6049687" cy="3416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#box1 </a:t>
            </a:r>
            <a:r>
              <a:rPr lang="en-US" altLang="ko-KR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width: 100px;</a:t>
            </a:r>
          </a:p>
          <a:p>
            <a:r>
              <a:rPr lang="en-US" altLang="ko-KR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height: 100px;</a:t>
            </a:r>
          </a:p>
          <a:p>
            <a:r>
              <a:rPr lang="en-US" altLang="ko-KR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padding: 20px;</a:t>
            </a:r>
          </a:p>
          <a:p>
            <a:r>
              <a:rPr lang="en-US" altLang="ko-KR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border: 2px solid red;</a:t>
            </a:r>
          </a:p>
          <a:p>
            <a:r>
              <a:rPr lang="en-US" altLang="ko-KR" sz="3600" b="1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6C17ED8-6972-4681-8333-DF92618E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345" y="1462048"/>
            <a:ext cx="2735950" cy="32381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D2CDA-EAC6-4347-ABED-37956CEC87A8}"/>
              </a:ext>
            </a:extLst>
          </p:cNvPr>
          <p:cNvSpPr txBox="1"/>
          <p:nvPr/>
        </p:nvSpPr>
        <p:spPr>
          <a:xfrm>
            <a:off x="2186948" y="5233180"/>
            <a:ext cx="427850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box1</a:t>
            </a:r>
            <a:r>
              <a:rPr lang="ko-KR" altLang="en-US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전체 너비는</a:t>
            </a:r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en-US" altLang="ko-KR" sz="36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65915-734A-4938-8828-7823CD2BFBD9}"/>
              </a:ext>
            </a:extLst>
          </p:cNvPr>
          <p:cNvSpPr txBox="1"/>
          <p:nvPr/>
        </p:nvSpPr>
        <p:spPr>
          <a:xfrm>
            <a:off x="6463066" y="5233180"/>
            <a:ext cx="427850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124px</a:t>
            </a:r>
            <a:endParaRPr lang="en-US" altLang="ko-KR" sz="36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1F66C-9DFF-422A-9347-F4F8304EA815}"/>
              </a:ext>
            </a:extLst>
          </p:cNvPr>
          <p:cNvSpPr txBox="1"/>
          <p:nvPr/>
        </p:nvSpPr>
        <p:spPr>
          <a:xfrm>
            <a:off x="5461173" y="5944166"/>
            <a:ext cx="576100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100px+padding(20px+20xp)+border(2px+2px)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43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35853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box-sizing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42C59-4898-4A7D-A212-2867EC372243}"/>
              </a:ext>
            </a:extLst>
          </p:cNvPr>
          <p:cNvSpPr txBox="1"/>
          <p:nvPr/>
        </p:nvSpPr>
        <p:spPr>
          <a:xfrm>
            <a:off x="1050875" y="1859211"/>
            <a:ext cx="6049687" cy="39703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#box2 </a:t>
            </a:r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width: 100px;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height: 100px;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padding: 20px;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border: 2px solid red;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box-sizing: border-box;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07537EC-20F8-4035-B2F2-434D7388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345" y="2162673"/>
            <a:ext cx="3172678" cy="31525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010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235853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box-sizing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190848B-F1EB-4F6B-BE86-D49DEEDD5FDD}"/>
              </a:ext>
            </a:extLst>
          </p:cNvPr>
          <p:cNvGrpSpPr/>
          <p:nvPr/>
        </p:nvGrpSpPr>
        <p:grpSpPr>
          <a:xfrm>
            <a:off x="3048715" y="2984953"/>
            <a:ext cx="5985165" cy="1995055"/>
            <a:chOff x="3048715" y="2549237"/>
            <a:chExt cx="5985165" cy="19950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2C187FD-BD08-4865-B0CA-329D9753FC1B}"/>
                </a:ext>
              </a:extLst>
            </p:cNvPr>
            <p:cNvSpPr/>
            <p:nvPr/>
          </p:nvSpPr>
          <p:spPr>
            <a:xfrm>
              <a:off x="3048715" y="2549237"/>
              <a:ext cx="1995055" cy="1995055"/>
            </a:xfrm>
            <a:prstGeom prst="rect">
              <a:avLst/>
            </a:prstGeom>
            <a:solidFill>
              <a:srgbClr val="0984E3"/>
            </a:solidFill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E66C482-FF1A-4B26-99F7-727E463AF83A}"/>
                </a:ext>
              </a:extLst>
            </p:cNvPr>
            <p:cNvSpPr/>
            <p:nvPr/>
          </p:nvSpPr>
          <p:spPr>
            <a:xfrm>
              <a:off x="5043770" y="2549237"/>
              <a:ext cx="1995055" cy="1995055"/>
            </a:xfrm>
            <a:prstGeom prst="rect">
              <a:avLst/>
            </a:prstGeom>
            <a:solidFill>
              <a:srgbClr val="0984E3"/>
            </a:solidFill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EE862B-B26D-4D90-95B7-63C0D6296722}"/>
                </a:ext>
              </a:extLst>
            </p:cNvPr>
            <p:cNvSpPr/>
            <p:nvPr/>
          </p:nvSpPr>
          <p:spPr>
            <a:xfrm>
              <a:off x="7038825" y="2549237"/>
              <a:ext cx="1995055" cy="1995055"/>
            </a:xfrm>
            <a:prstGeom prst="rect">
              <a:avLst/>
            </a:prstGeom>
            <a:solidFill>
              <a:srgbClr val="0984E3"/>
            </a:solidFill>
            <a:ln w="3810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5C889D1-715D-400B-A076-B1EE2BD5F8F5}"/>
              </a:ext>
            </a:extLst>
          </p:cNvPr>
          <p:cNvSpPr txBox="1"/>
          <p:nvPr/>
        </p:nvSpPr>
        <p:spPr>
          <a:xfrm>
            <a:off x="1260763" y="1623824"/>
            <a:ext cx="9670474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div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요소로 아래와 같은 구조를 만들 때</a:t>
            </a:r>
            <a:endParaRPr lang="en-US" altLang="ko-KR" sz="280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너비값에 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border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값까지 포함해야 하는 경우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238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610141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padding &amp; border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신호등 만들기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B0EEF-7333-4538-8B45-4886A598E0D6}"/>
              </a:ext>
            </a:extLst>
          </p:cNvPr>
          <p:cNvSpPr txBox="1"/>
          <p:nvPr/>
        </p:nvSpPr>
        <p:spPr>
          <a:xfrm>
            <a:off x="4815319" y="1123825"/>
            <a:ext cx="6917141" cy="42165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 </a:t>
            </a:r>
            <a:r>
              <a:rPr lang="ko-KR" altLang="en-US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</a:t>
            </a:r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배경색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black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120px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 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360px</a:t>
            </a:r>
          </a:p>
          <a:p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안쪽여백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10px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80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div </a:t>
            </a:r>
            <a:r>
              <a:rPr lang="ko-KR" altLang="en-US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</a:t>
            </a:r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자손</a:t>
            </a:r>
            <a:r>
              <a:rPr lang="en-US" altLang="ko-KR" sz="360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36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 / yellow / green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폭 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100px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 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100px</a:t>
            </a:r>
          </a:p>
          <a:p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바깥쪽 아래여백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20px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D184AD-FE6F-409B-9E89-3E864425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671" y="1010704"/>
            <a:ext cx="1928027" cy="53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522431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브라우저 </a:t>
            </a:r>
            <a:r>
              <a:rPr lang="en-US" altLang="ko-KR" sz="2400" b="1" dirty="0" err="1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DevTools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en-US" altLang="ko-KR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2400" b="1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확인해보기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11E7CA-992F-4A90-B655-5E6B9609B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18" y="1220137"/>
            <a:ext cx="5564364" cy="48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754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테두리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00F91-AE4F-4A86-A019-3E5A777B22D8}"/>
              </a:ext>
            </a:extLst>
          </p:cNvPr>
          <p:cNvSpPr txBox="1"/>
          <p:nvPr/>
        </p:nvSpPr>
        <p:spPr>
          <a:xfrm>
            <a:off x="3148315" y="2299128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border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30F545-DF6C-4192-8FC1-6EBD96CA8F90}"/>
              </a:ext>
            </a:extLst>
          </p:cNvPr>
          <p:cNvSpPr/>
          <p:nvPr/>
        </p:nvSpPr>
        <p:spPr>
          <a:xfrm>
            <a:off x="3148315" y="346632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테두리를 기준으로 요소의 </a:t>
            </a:r>
            <a:r>
              <a:rPr lang="ko-KR" altLang="en-US" sz="28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바깥여백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8AB6E6-6F33-4E95-9E1A-D6FAE9632FAC}"/>
              </a:ext>
            </a:extLst>
          </p:cNvPr>
          <p:cNvSpPr/>
          <p:nvPr/>
        </p:nvSpPr>
        <p:spPr>
          <a:xfrm>
            <a:off x="3148315" y="3989541"/>
            <a:ext cx="9043257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border: </a:t>
            </a: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선두께 선종류 선색깔</a:t>
            </a: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092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테두리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1FAF7-0936-475D-A2AF-B4239B99E098}"/>
              </a:ext>
            </a:extLst>
          </p:cNvPr>
          <p:cNvSpPr txBox="1"/>
          <p:nvPr/>
        </p:nvSpPr>
        <p:spPr>
          <a:xfrm>
            <a:off x="3148315" y="994882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border-style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5DC77-9B42-4E44-8C5A-362FB6CE240A}"/>
              </a:ext>
            </a:extLst>
          </p:cNvPr>
          <p:cNvSpPr/>
          <p:nvPr/>
        </p:nvSpPr>
        <p:spPr>
          <a:xfrm>
            <a:off x="3148315" y="1954711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테두리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스타일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7B0B4B-3D3A-4390-A921-90FD029F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84" y="2756053"/>
            <a:ext cx="7352718" cy="2459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384D12-43EB-48E2-A51C-F0D35710EEFC}"/>
              </a:ext>
            </a:extLst>
          </p:cNvPr>
          <p:cNvSpPr/>
          <p:nvPr/>
        </p:nvSpPr>
        <p:spPr>
          <a:xfrm>
            <a:off x="3148315" y="5493445"/>
            <a:ext cx="9043257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en-US" altLang="ko-KR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top, right, bottom, left</a:t>
            </a:r>
            <a:r>
              <a:rPr lang="ko-KR" altLang="en-US" sz="2000">
                <a:solidFill>
                  <a:srgbClr val="FF45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별도 지정가능</a:t>
            </a:r>
            <a:endParaRPr lang="en-US" altLang="ko-KR" sz="2000" dirty="0">
              <a:solidFill>
                <a:srgbClr val="FF451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0379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444626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테두리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1FAF7-0936-475D-A2AF-B4239B99E098}"/>
              </a:ext>
            </a:extLst>
          </p:cNvPr>
          <p:cNvSpPr txBox="1"/>
          <p:nvPr/>
        </p:nvSpPr>
        <p:spPr>
          <a:xfrm>
            <a:off x="3148315" y="432469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border-width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35DC77-9B42-4E44-8C5A-362FB6CE240A}"/>
              </a:ext>
            </a:extLst>
          </p:cNvPr>
          <p:cNvSpPr/>
          <p:nvPr/>
        </p:nvSpPr>
        <p:spPr>
          <a:xfrm>
            <a:off x="3148315" y="1392298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테두리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두께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D6053-03A3-4EB1-B905-9EC7BE5DB622}"/>
              </a:ext>
            </a:extLst>
          </p:cNvPr>
          <p:cNvSpPr txBox="1"/>
          <p:nvPr/>
        </p:nvSpPr>
        <p:spPr>
          <a:xfrm>
            <a:off x="3148315" y="2613813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border-color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C7928E-034F-411E-84E4-CDAD122FD54B}"/>
              </a:ext>
            </a:extLst>
          </p:cNvPr>
          <p:cNvSpPr/>
          <p:nvPr/>
        </p:nvSpPr>
        <p:spPr>
          <a:xfrm>
            <a:off x="3148315" y="3573642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테두리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지정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70958-DA0C-432D-AA1B-81E367DAD808}"/>
              </a:ext>
            </a:extLst>
          </p:cNvPr>
          <p:cNvSpPr txBox="1"/>
          <p:nvPr/>
        </p:nvSpPr>
        <p:spPr>
          <a:xfrm>
            <a:off x="3148315" y="4789853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border-radius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E46EAD-B771-4BC8-8F16-1A7EF12716CA}"/>
              </a:ext>
            </a:extLst>
          </p:cNvPr>
          <p:cNvSpPr/>
          <p:nvPr/>
        </p:nvSpPr>
        <p:spPr>
          <a:xfrm>
            <a:off x="3148315" y="5749682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  <a:r>
              <a:rPr lang="en-US" altLang="ko-KR" sz="2800" dirty="0">
                <a:solidFill>
                  <a:srgbClr val="2162A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테두리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모서리를 둥글게 만드는 속성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67778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96140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border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 만들기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832B846-FEB6-4B8C-BDDB-EFEA22B3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82" y="3536844"/>
            <a:ext cx="8089359" cy="10977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E99118-94AC-430F-A171-8C6E63E47289}"/>
              </a:ext>
            </a:extLst>
          </p:cNvPr>
          <p:cNvSpPr txBox="1"/>
          <p:nvPr/>
        </p:nvSpPr>
        <p:spPr>
          <a:xfrm>
            <a:off x="1260763" y="2072712"/>
            <a:ext cx="9670474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box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div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요소를 만든 후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border-radius 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속성을 이용해서 아래와 같은 모양을 만드시오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32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396140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border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 만들기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ADA6E-6BB7-45CF-9CE4-A0B87C4A97CE}"/>
              </a:ext>
            </a:extLst>
          </p:cNvPr>
          <p:cNvSpPr txBox="1"/>
          <p:nvPr/>
        </p:nvSpPr>
        <p:spPr>
          <a:xfrm>
            <a:off x="1260763" y="2072712"/>
            <a:ext cx="9670474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box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div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요소를 만든 후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border-radius 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속성을 이용해서 아래와 같은 모양을 만드시오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B077958-35EC-4B52-B386-D65D71B3A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35" y="3194777"/>
            <a:ext cx="1781853" cy="17818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8481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452566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border </a:t>
            </a:r>
            <a:r>
              <a:rPr lang="ko-KR" altLang="en-US" sz="24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실습 </a:t>
            </a:r>
            <a:r>
              <a:rPr lang="en-US" altLang="ko-KR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4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나뭇잎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6778D-2FE9-4D0E-BF2C-D32A8B991B00}"/>
              </a:ext>
            </a:extLst>
          </p:cNvPr>
          <p:cNvSpPr txBox="1"/>
          <p:nvPr/>
        </p:nvSpPr>
        <p:spPr>
          <a:xfrm>
            <a:off x="1260763" y="1898145"/>
            <a:ext cx="9670474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box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div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요소를 만든 후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border-radius </a:t>
            </a:r>
            <a:r>
              <a:rPr lang="ko-KR" altLang="en-US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속성을 이용해서 아래와 같은 모양을 만드시오</a:t>
            </a:r>
            <a:r>
              <a:rPr lang="en-US" altLang="ko-KR" sz="280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8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0E534C-6127-4032-AB99-F8C514AF6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07" y="3020210"/>
            <a:ext cx="2153556" cy="223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18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20D19-904F-42DF-866C-C8C1E65BEEC7}"/>
              </a:ext>
            </a:extLst>
          </p:cNvPr>
          <p:cNvSpPr txBox="1"/>
          <p:nvPr/>
        </p:nvSpPr>
        <p:spPr>
          <a:xfrm>
            <a:off x="662474" y="264687"/>
            <a:ext cx="505779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요소를 여러 위치에 배치해야 하는 경우</a:t>
            </a:r>
            <a:endParaRPr lang="ko-KR" altLang="en-US" sz="24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47AF29-31AD-4CE8-BD30-D70671CD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52" y="1260212"/>
            <a:ext cx="9373908" cy="14670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B1C74CE-807A-43FD-B69A-21A75F8C9593}"/>
              </a:ext>
            </a:extLst>
          </p:cNvPr>
          <p:cNvSpPr/>
          <p:nvPr/>
        </p:nvSpPr>
        <p:spPr>
          <a:xfrm>
            <a:off x="3179360" y="1586024"/>
            <a:ext cx="6383216" cy="797847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3756DB-80EB-4F23-A24D-826CAD6D1CFF}"/>
              </a:ext>
            </a:extLst>
          </p:cNvPr>
          <p:cNvSpPr/>
          <p:nvPr/>
        </p:nvSpPr>
        <p:spPr>
          <a:xfrm>
            <a:off x="8822134" y="1643809"/>
            <a:ext cx="671991" cy="681943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553F8E-BEBC-4760-B570-34D7CD1B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52" y="2928861"/>
            <a:ext cx="2153740" cy="28260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8A77A2-F166-4E3E-B690-050D315AD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814" y="2928861"/>
            <a:ext cx="4172932" cy="28260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275C2A-35D0-4698-B14A-E8EB71304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668" y="2906007"/>
            <a:ext cx="4521816" cy="28466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519E21-BFAA-4385-AA16-D8AFD54517AB}"/>
              </a:ext>
            </a:extLst>
          </p:cNvPr>
          <p:cNvSpPr/>
          <p:nvPr/>
        </p:nvSpPr>
        <p:spPr>
          <a:xfrm>
            <a:off x="7213354" y="5278015"/>
            <a:ext cx="4698443" cy="602092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C101B4-A0B0-42F1-911F-36306A10813B}"/>
              </a:ext>
            </a:extLst>
          </p:cNvPr>
          <p:cNvSpPr/>
          <p:nvPr/>
        </p:nvSpPr>
        <p:spPr>
          <a:xfrm>
            <a:off x="3812327" y="3188873"/>
            <a:ext cx="2287532" cy="2216504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249B1F-990A-4C21-887E-63A358B41824}"/>
              </a:ext>
            </a:extLst>
          </p:cNvPr>
          <p:cNvSpPr/>
          <p:nvPr/>
        </p:nvSpPr>
        <p:spPr>
          <a:xfrm>
            <a:off x="634787" y="3392872"/>
            <a:ext cx="1900068" cy="2151401"/>
          </a:xfrm>
          <a:prstGeom prst="rect">
            <a:avLst/>
          </a:prstGeom>
          <a:noFill/>
          <a:ln w="38100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284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5A827-A426-4EE5-8A66-5F017D7DB53B}"/>
              </a:ext>
            </a:extLst>
          </p:cNvPr>
          <p:cNvSpPr txBox="1"/>
          <p:nvPr/>
        </p:nvSpPr>
        <p:spPr>
          <a:xfrm>
            <a:off x="3148315" y="1329105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position </a:t>
            </a:r>
            <a:endParaRPr lang="en-US" altLang="ko-KR" sz="4800" dirty="0">
              <a:solidFill>
                <a:srgbClr val="4040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AF6794-4801-44F3-B164-D94CA0F12BDF}"/>
              </a:ext>
            </a:extLst>
          </p:cNvPr>
          <p:cNvSpPr/>
          <p:nvPr/>
        </p:nvSpPr>
        <p:spPr>
          <a:xfrm>
            <a:off x="3148315" y="2288934"/>
            <a:ext cx="9043257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자유자재로</a:t>
            </a:r>
            <a:r>
              <a:rPr lang="ko-KR" altLang="en-US" sz="2800" dirty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요소의 위치를 배치하는 속성</a:t>
            </a:r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098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61E0B1-65A3-4871-AF20-ED17985C0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319766"/>
              </p:ext>
            </p:extLst>
          </p:nvPr>
        </p:nvGraphicFramePr>
        <p:xfrm>
          <a:off x="3383058" y="2940986"/>
          <a:ext cx="8573769" cy="2661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6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속성값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static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태그가 위에서 아래로 순서대로 배치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098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relative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초기 위치 상태에서 상하좌우로 위치 이동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507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absolute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절대 위치 좌표를 설정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400" b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fixed</a:t>
                      </a:r>
                      <a:endParaRPr lang="ko-KR" altLang="en-US" sz="2400" b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3704" marR="73704" marT="36852" marB="3685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rgbClr val="40404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화면을 기준으로 절대 위치 좌표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073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1408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C4E58-F28C-4790-A04D-9F3F147A8565}"/>
              </a:ext>
            </a:extLst>
          </p:cNvPr>
          <p:cNvSpPr txBox="1"/>
          <p:nvPr/>
        </p:nvSpPr>
        <p:spPr>
          <a:xfrm>
            <a:off x="3148743" y="3013501"/>
            <a:ext cx="9043257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 dirty="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 -&gt; </a:t>
            </a:r>
            <a:r>
              <a:rPr lang="ko-KR" altLang="en-US" sz="4800" dirty="0">
                <a:solidFill>
                  <a:srgbClr val="0984E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기준점</a:t>
            </a:r>
            <a:endParaRPr lang="en-US" altLang="ko-KR" sz="4800" dirty="0">
              <a:solidFill>
                <a:srgbClr val="0984E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1563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B6BF-6C7D-4649-9A0C-46ED7D13B462}"/>
              </a:ext>
            </a:extLst>
          </p:cNvPr>
          <p:cNvSpPr txBox="1"/>
          <p:nvPr/>
        </p:nvSpPr>
        <p:spPr>
          <a:xfrm>
            <a:off x="361951" y="1929796"/>
            <a:ext cx="10246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</a:t>
            </a:r>
            <a:endParaRPr lang="en-US" altLang="ko-KR" sz="36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F6A913-6C95-43C9-A605-FCE349FD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83" y="540769"/>
            <a:ext cx="2004234" cy="5776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CE88B-1F7B-4373-B716-F49C0BAAF04B}"/>
              </a:ext>
            </a:extLst>
          </p:cNvPr>
          <p:cNvSpPr txBox="1"/>
          <p:nvPr/>
        </p:nvSpPr>
        <p:spPr>
          <a:xfrm>
            <a:off x="7523544" y="1098799"/>
            <a:ext cx="2893671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#ff4949</a:t>
            </a:r>
            <a:endParaRPr lang="en-US" altLang="ko-KR" sz="4800" dirty="0">
              <a:solidFill>
                <a:srgbClr val="2162A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00A33-37CD-41D6-A4FE-5ECA9229D641}"/>
              </a:ext>
            </a:extLst>
          </p:cNvPr>
          <p:cNvSpPr txBox="1"/>
          <p:nvPr/>
        </p:nvSpPr>
        <p:spPr>
          <a:xfrm>
            <a:off x="7523544" y="3130125"/>
            <a:ext cx="2893671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#f9ca24</a:t>
            </a:r>
            <a:endParaRPr lang="en-US" altLang="ko-KR" sz="4800" dirty="0">
              <a:solidFill>
                <a:srgbClr val="2162A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E37A4-15C6-4FBB-A9E5-6A47478E12B2}"/>
              </a:ext>
            </a:extLst>
          </p:cNvPr>
          <p:cNvSpPr txBox="1"/>
          <p:nvPr/>
        </p:nvSpPr>
        <p:spPr>
          <a:xfrm>
            <a:off x="7523544" y="5016798"/>
            <a:ext cx="2893671" cy="83099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800">
                <a:solidFill>
                  <a:srgbClr val="4040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#0984e3</a:t>
            </a:r>
            <a:endParaRPr lang="en-US" altLang="ko-KR" sz="4800" dirty="0">
              <a:solidFill>
                <a:srgbClr val="2162A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757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7146</TotalTime>
  <Words>4078</Words>
  <Application>Microsoft Office PowerPoint</Application>
  <PresentationFormat>와이드스크린</PresentationFormat>
  <Paragraphs>1140</Paragraphs>
  <Slides>143</Slides>
  <Notes>37</Notes>
  <HiddenSlides>7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51" baseType="lpstr">
      <vt:lpstr>HY견고딕</vt:lpstr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1727</cp:revision>
  <dcterms:created xsi:type="dcterms:W3CDTF">2019-09-29T08:07:01Z</dcterms:created>
  <dcterms:modified xsi:type="dcterms:W3CDTF">2022-06-27T09:05:50Z</dcterms:modified>
</cp:coreProperties>
</file>